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7" r:id="rId2"/>
    <p:sldId id="259" r:id="rId3"/>
    <p:sldId id="260" r:id="rId4"/>
    <p:sldId id="258" r:id="rId5"/>
    <p:sldId id="262" r:id="rId6"/>
    <p:sldId id="261" r:id="rId7"/>
    <p:sldId id="263" r:id="rId8"/>
    <p:sldId id="264" r:id="rId9"/>
    <p:sldId id="265" r:id="rId10"/>
    <p:sldId id="266" r:id="rId11"/>
    <p:sldId id="267" r:id="rId12"/>
    <p:sldId id="269" r:id="rId13"/>
    <p:sldId id="270" r:id="rId14"/>
    <p:sldId id="271" r:id="rId15"/>
    <p:sldId id="272" r:id="rId16"/>
    <p:sldId id="273" r:id="rId17"/>
    <p:sldId id="274" r:id="rId18"/>
    <p:sldId id="275" r:id="rId19"/>
    <p:sldId id="277" r:id="rId20"/>
    <p:sldId id="278" r:id="rId21"/>
    <p:sldId id="279" r:id="rId22"/>
    <p:sldId id="280" r:id="rId23"/>
    <p:sldId id="281" r:id="rId24"/>
    <p:sldId id="282" r:id="rId25"/>
    <p:sldId id="283" r:id="rId26"/>
    <p:sldId id="284" r:id="rId27"/>
    <p:sldId id="285" r:id="rId28"/>
    <p:sldId id="287" r:id="rId29"/>
    <p:sldId id="288" r:id="rId30"/>
    <p:sldId id="289" r:id="rId31"/>
    <p:sldId id="291" r:id="rId32"/>
    <p:sldId id="292" r:id="rId33"/>
    <p:sldId id="290" r:id="rId34"/>
    <p:sldId id="293" r:id="rId3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5C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22" autoAdjust="0"/>
    <p:restoredTop sz="95401" autoAdjust="0"/>
  </p:normalViewPr>
  <p:slideViewPr>
    <p:cSldViewPr snapToGrid="0">
      <p:cViewPr varScale="1">
        <p:scale>
          <a:sx n="105" d="100"/>
          <a:sy n="105" d="100"/>
        </p:scale>
        <p:origin x="126" y="23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tagai\AppData\Roaming\Microsoft\Excel\VP&#37325;&#24037;&#12487;&#12540;&#12479;%20(version%201).xlsb"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カテゴリ 1</c:v>
                </c:pt>
                <c:pt idx="1">
                  <c:v>カテゴリ 2</c:v>
                </c:pt>
                <c:pt idx="2">
                  <c:v>カテゴリ 3</c:v>
                </c:pt>
                <c:pt idx="3">
                  <c:v>カテゴリ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1865-4CB8-9733-6B42BFB49890}"/>
            </c:ext>
          </c:extLst>
        </c:ser>
        <c:ser>
          <c:idx val="1"/>
          <c:order val="1"/>
          <c:tx>
            <c:strRef>
              <c:f>Sheet1!$C$1</c:f>
              <c:strCache>
                <c:ptCount val="1"/>
                <c:pt idx="0">
                  <c:v>系列 2</c:v>
                </c:pt>
              </c:strCache>
            </c:strRef>
          </c:tx>
          <c:spPr>
            <a:solidFill>
              <a:schemeClr val="accent3"/>
            </a:solidFill>
            <a:ln>
              <a:noFill/>
            </a:ln>
            <a:effectLst/>
          </c:spPr>
          <c:invertIfNegative val="0"/>
          <c:cat>
            <c:strRef>
              <c:f>Sheet1!$A$2:$A$5</c:f>
              <c:strCache>
                <c:ptCount val="4"/>
                <c:pt idx="0">
                  <c:v>カテゴリ 1</c:v>
                </c:pt>
                <c:pt idx="1">
                  <c:v>カテゴリ 2</c:v>
                </c:pt>
                <c:pt idx="2">
                  <c:v>カテゴリ 3</c:v>
                </c:pt>
                <c:pt idx="3">
                  <c:v>カテゴリ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1865-4CB8-9733-6B42BFB49890}"/>
            </c:ext>
          </c:extLst>
        </c:ser>
        <c:ser>
          <c:idx val="2"/>
          <c:order val="2"/>
          <c:tx>
            <c:strRef>
              <c:f>Sheet1!$D$1</c:f>
              <c:strCache>
                <c:ptCount val="1"/>
                <c:pt idx="0">
                  <c:v>系列 3</c:v>
                </c:pt>
              </c:strCache>
            </c:strRef>
          </c:tx>
          <c:spPr>
            <a:solidFill>
              <a:schemeClr val="accent5"/>
            </a:solidFill>
            <a:ln>
              <a:noFill/>
            </a:ln>
            <a:effectLst/>
          </c:spPr>
          <c:invertIfNegative val="0"/>
          <c:cat>
            <c:strRef>
              <c:f>Sheet1!$A$2:$A$5</c:f>
              <c:strCache>
                <c:ptCount val="4"/>
                <c:pt idx="0">
                  <c:v>カテゴリ 1</c:v>
                </c:pt>
                <c:pt idx="1">
                  <c:v>カテゴリ 2</c:v>
                </c:pt>
                <c:pt idx="2">
                  <c:v>カテゴリ 3</c:v>
                </c:pt>
                <c:pt idx="3">
                  <c:v>カテゴリ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1865-4CB8-9733-6B42BFB49890}"/>
            </c:ext>
          </c:extLst>
        </c:ser>
        <c:dLbls>
          <c:showLegendKey val="0"/>
          <c:showVal val="0"/>
          <c:showCatName val="0"/>
          <c:showSerName val="0"/>
          <c:showPercent val="0"/>
          <c:showBubbleSize val="0"/>
        </c:dLbls>
        <c:gapWidth val="219"/>
        <c:overlap val="-27"/>
        <c:axId val="224305664"/>
        <c:axId val="224304096"/>
      </c:barChart>
      <c:catAx>
        <c:axId val="224305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224304096"/>
        <c:crosses val="autoZero"/>
        <c:auto val="1"/>
        <c:lblAlgn val="ctr"/>
        <c:lblOffset val="100"/>
        <c:noMultiLvlLbl val="0"/>
      </c:catAx>
      <c:valAx>
        <c:axId val="2243040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22430566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売上構成!$C$16</c:f>
              <c:strCache>
                <c:ptCount val="1"/>
                <c:pt idx="0">
                  <c:v>航空宇宙システム</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2000" b="0" i="0" u="none" strike="noStrike" kern="1200" baseline="0">
                    <a:solidFill>
                      <a:schemeClr val="bg1"/>
                    </a:solidFill>
                    <a:latin typeface="Arial Black" panose="020B0A04020102020204" pitchFamily="34" charset="0"/>
                    <a:ea typeface="+mn-ea"/>
                    <a:cs typeface="+mn-cs"/>
                  </a:defRPr>
                </a:pPr>
                <a:endParaRPr lang="ja-JP"/>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売上構成!$E$16</c:f>
              <c:numCache>
                <c:formatCode>0%</c:formatCode>
                <c:ptCount val="1"/>
                <c:pt idx="0">
                  <c:v>0.15</c:v>
                </c:pt>
              </c:numCache>
            </c:numRef>
          </c:val>
          <c:extLst xmlns:c16r2="http://schemas.microsoft.com/office/drawing/2015/06/chart">
            <c:ext xmlns:c16="http://schemas.microsoft.com/office/drawing/2014/chart" uri="{C3380CC4-5D6E-409C-BE32-E72D297353CC}">
              <c16:uniqueId val="{00000000-28C6-41D2-87BF-8D73272EFC8B}"/>
            </c:ext>
          </c:extLst>
        </c:ser>
        <c:ser>
          <c:idx val="1"/>
          <c:order val="1"/>
          <c:tx>
            <c:strRef>
              <c:f>売上構成!$C$17</c:f>
              <c:strCache>
                <c:ptCount val="1"/>
                <c:pt idx="0">
                  <c:v>エネルギー・環境プラント</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2000" b="0" i="0" u="none" strike="noStrike" kern="1200" baseline="0">
                    <a:solidFill>
                      <a:schemeClr val="bg1"/>
                    </a:solidFill>
                    <a:latin typeface="Arial Black" panose="020B0A04020102020204" pitchFamily="34" charset="0"/>
                    <a:ea typeface="+mn-ea"/>
                    <a:cs typeface="+mn-cs"/>
                  </a:defRPr>
                </a:pPr>
                <a:endParaRPr lang="ja-JP"/>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売上構成!$E$17</c:f>
              <c:numCache>
                <c:formatCode>0%</c:formatCode>
                <c:ptCount val="1"/>
                <c:pt idx="0">
                  <c:v>0.45</c:v>
                </c:pt>
              </c:numCache>
            </c:numRef>
          </c:val>
          <c:extLst xmlns:c16r2="http://schemas.microsoft.com/office/drawing/2015/06/chart">
            <c:ext xmlns:c16="http://schemas.microsoft.com/office/drawing/2014/chart" uri="{C3380CC4-5D6E-409C-BE32-E72D297353CC}">
              <c16:uniqueId val="{00000001-28C6-41D2-87BF-8D73272EFC8B}"/>
            </c:ext>
          </c:extLst>
        </c:ser>
        <c:ser>
          <c:idx val="2"/>
          <c:order val="2"/>
          <c:tx>
            <c:strRef>
              <c:f>売上構成!$C$18</c:f>
              <c:strCache>
                <c:ptCount val="1"/>
                <c:pt idx="0">
                  <c:v>交通・輸送</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600" b="0" i="0" u="none" strike="noStrike" kern="1200" baseline="0">
                    <a:solidFill>
                      <a:schemeClr val="bg1"/>
                    </a:solidFill>
                    <a:latin typeface="Arial Black" panose="020B0A04020102020204" pitchFamily="34" charset="0"/>
                    <a:ea typeface="+mn-ea"/>
                    <a:cs typeface="+mn-cs"/>
                  </a:defRPr>
                </a:pPr>
                <a:endParaRPr lang="ja-JP"/>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売上構成!$E$18</c:f>
              <c:numCache>
                <c:formatCode>0%</c:formatCode>
                <c:ptCount val="1"/>
                <c:pt idx="0">
                  <c:v>0.2</c:v>
                </c:pt>
              </c:numCache>
            </c:numRef>
          </c:val>
          <c:extLst xmlns:c16r2="http://schemas.microsoft.com/office/drawing/2015/06/chart">
            <c:ext xmlns:c16="http://schemas.microsoft.com/office/drawing/2014/chart" uri="{C3380CC4-5D6E-409C-BE32-E72D297353CC}">
              <c16:uniqueId val="{00000002-28C6-41D2-87BF-8D73272EFC8B}"/>
            </c:ext>
          </c:extLst>
        </c:ser>
        <c:ser>
          <c:idx val="3"/>
          <c:order val="3"/>
          <c:tx>
            <c:strRef>
              <c:f>売上構成!$C$19</c:f>
              <c:strCache>
                <c:ptCount val="1"/>
                <c:pt idx="0">
                  <c:v>精密機器</c:v>
                </c:pt>
              </c:strCache>
            </c:strRef>
          </c:tx>
          <c:spPr>
            <a:solidFill>
              <a:schemeClr val="accent6">
                <a:lumMod val="60000"/>
              </a:schemeClr>
            </a:solidFill>
            <a:ln>
              <a:noFill/>
            </a:ln>
            <a:effectLst/>
          </c:spPr>
          <c:invertIfNegative val="0"/>
          <c:dLbls>
            <c:spPr>
              <a:noFill/>
              <a:ln>
                <a:noFill/>
              </a:ln>
              <a:effectLst/>
            </c:spPr>
            <c:txPr>
              <a:bodyPr rot="0" spcFirstLastPara="1" vertOverflow="ellipsis" vert="horz" wrap="square" anchor="ctr" anchorCtr="1"/>
              <a:lstStyle/>
              <a:p>
                <a:pPr>
                  <a:defRPr sz="2000" b="0" i="0" u="none" strike="noStrike" kern="1200" baseline="0">
                    <a:solidFill>
                      <a:schemeClr val="bg1"/>
                    </a:solidFill>
                    <a:latin typeface="Arial Black" panose="020B0A04020102020204" pitchFamily="34" charset="0"/>
                    <a:ea typeface="+mn-ea"/>
                    <a:cs typeface="+mn-cs"/>
                  </a:defRPr>
                </a:pPr>
                <a:endParaRPr lang="ja-JP"/>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売上構成!$E$19</c:f>
              <c:numCache>
                <c:formatCode>0%</c:formatCode>
                <c:ptCount val="1"/>
                <c:pt idx="0">
                  <c:v>0.15</c:v>
                </c:pt>
              </c:numCache>
            </c:numRef>
          </c:val>
          <c:extLst xmlns:c16r2="http://schemas.microsoft.com/office/drawing/2015/06/chart">
            <c:ext xmlns:c16="http://schemas.microsoft.com/office/drawing/2014/chart" uri="{C3380CC4-5D6E-409C-BE32-E72D297353CC}">
              <c16:uniqueId val="{00000003-28C6-41D2-87BF-8D73272EFC8B}"/>
            </c:ext>
          </c:extLst>
        </c:ser>
        <c:ser>
          <c:idx val="4"/>
          <c:order val="4"/>
          <c:tx>
            <c:strRef>
              <c:f>売上構成!$C$20</c:f>
              <c:strCache>
                <c:ptCount val="1"/>
                <c:pt idx="0">
                  <c:v>その他</c:v>
                </c:pt>
              </c:strCache>
            </c:strRef>
          </c:tx>
          <c:spPr>
            <a:solidFill>
              <a:schemeClr val="accent5">
                <a:lumMod val="60000"/>
              </a:schemeClr>
            </a:solidFill>
            <a:ln>
              <a:noFill/>
            </a:ln>
            <a:effectLst/>
          </c:spPr>
          <c:invertIfNegative val="0"/>
          <c:dLbls>
            <c:spPr>
              <a:noFill/>
              <a:ln>
                <a:noFill/>
              </a:ln>
              <a:effectLst/>
            </c:spPr>
            <c:txPr>
              <a:bodyPr rot="0" spcFirstLastPara="1" vertOverflow="ellipsis" vert="horz" wrap="square" anchor="ctr" anchorCtr="1"/>
              <a:lstStyle/>
              <a:p>
                <a:pPr>
                  <a:defRPr sz="2000" b="0" i="0" u="none" strike="noStrike" kern="1200" baseline="0">
                    <a:solidFill>
                      <a:schemeClr val="bg1"/>
                    </a:solidFill>
                    <a:latin typeface="Arial Black" panose="020B0A04020102020204" pitchFamily="34" charset="0"/>
                    <a:ea typeface="+mn-ea"/>
                    <a:cs typeface="+mn-cs"/>
                  </a:defRPr>
                </a:pPr>
                <a:endParaRPr lang="ja-JP"/>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売上構成!$E$20</c:f>
              <c:numCache>
                <c:formatCode>0%</c:formatCode>
                <c:ptCount val="1"/>
                <c:pt idx="0">
                  <c:v>0.05</c:v>
                </c:pt>
              </c:numCache>
            </c:numRef>
          </c:val>
          <c:extLst xmlns:c16r2="http://schemas.microsoft.com/office/drawing/2015/06/chart">
            <c:ext xmlns:c16="http://schemas.microsoft.com/office/drawing/2014/chart" uri="{C3380CC4-5D6E-409C-BE32-E72D297353CC}">
              <c16:uniqueId val="{00000004-28C6-41D2-87BF-8D73272EFC8B}"/>
            </c:ext>
          </c:extLst>
        </c:ser>
        <c:dLbls>
          <c:showLegendKey val="0"/>
          <c:showVal val="1"/>
          <c:showCatName val="0"/>
          <c:showSerName val="0"/>
          <c:showPercent val="0"/>
          <c:showBubbleSize val="0"/>
        </c:dLbls>
        <c:gapWidth val="95"/>
        <c:overlap val="100"/>
        <c:axId val="155067616"/>
        <c:axId val="155064088"/>
      </c:barChart>
      <c:catAx>
        <c:axId val="155067616"/>
        <c:scaling>
          <c:orientation val="minMax"/>
        </c:scaling>
        <c:delete val="1"/>
        <c:axPos val="l"/>
        <c:numFmt formatCode="General" sourceLinked="1"/>
        <c:majorTickMark val="none"/>
        <c:minorTickMark val="none"/>
        <c:tickLblPos val="nextTo"/>
        <c:crossAx val="155064088"/>
        <c:crosses val="autoZero"/>
        <c:auto val="1"/>
        <c:lblAlgn val="ctr"/>
        <c:lblOffset val="100"/>
        <c:noMultiLvlLbl val="0"/>
      </c:catAx>
      <c:valAx>
        <c:axId val="155064088"/>
        <c:scaling>
          <c:orientation val="minMax"/>
        </c:scaling>
        <c:delete val="1"/>
        <c:axPos val="b"/>
        <c:numFmt formatCode="0%" sourceLinked="1"/>
        <c:majorTickMark val="none"/>
        <c:minorTickMark val="none"/>
        <c:tickLblPos val="nextTo"/>
        <c:crossAx val="155067616"/>
        <c:crosses val="autoZero"/>
        <c:crossBetween val="between"/>
      </c:valAx>
      <c:spPr>
        <a:noFill/>
        <a:ln>
          <a:noFill/>
        </a:ln>
        <a:effectLst/>
      </c:spPr>
    </c:plotArea>
    <c:plotVisOnly val="1"/>
    <c:dispBlanksAs val="gap"/>
    <c:showDLblsOverMax val="0"/>
  </c:chart>
  <c:spPr>
    <a:noFill/>
    <a:ln>
      <a:noFill/>
    </a:ln>
    <a:effectLst/>
  </c:spPr>
  <c:txPr>
    <a:bodyPr/>
    <a:lstStyle/>
    <a:p>
      <a:pPr>
        <a:defRPr sz="1600"/>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6A640D-7D5D-4314-AB51-EE3162BB04BA}" type="datetimeFigureOut">
              <a:rPr kumimoji="1" lang="ja-JP" altLang="en-US" smtClean="0"/>
              <a:t>2018/9/18</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F48035-E9C0-4987-BA22-BA149BCE2025}" type="slidenum">
              <a:rPr kumimoji="1" lang="ja-JP" altLang="en-US" smtClean="0"/>
              <a:t>‹#›</a:t>
            </a:fld>
            <a:endParaRPr kumimoji="1" lang="ja-JP" altLang="en-US"/>
          </a:p>
        </p:txBody>
      </p:sp>
    </p:spTree>
    <p:extLst>
      <p:ext uri="{BB962C8B-B14F-4D97-AF65-F5344CB8AC3E}">
        <p14:creationId xmlns:p14="http://schemas.microsoft.com/office/powerpoint/2010/main" val="215697586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xmlns="" id="{A9ED5F81-06B7-4BF3-90F6-4B2C651DEF34}"/>
              </a:ext>
            </a:extLst>
          </p:cNvPr>
          <p:cNvSpPr/>
          <p:nvPr userDrawn="1"/>
        </p:nvSpPr>
        <p:spPr>
          <a:xfrm>
            <a:off x="0" y="3448049"/>
            <a:ext cx="12192000" cy="3409951"/>
          </a:xfrm>
          <a:prstGeom prst="rect">
            <a:avLst/>
          </a:prstGeom>
          <a:gradFill flip="none" rotWithShape="1">
            <a:gsLst>
              <a:gs pos="0">
                <a:srgbClr val="195C97">
                  <a:shade val="30000"/>
                  <a:satMod val="115000"/>
                </a:srgbClr>
              </a:gs>
              <a:gs pos="50000">
                <a:srgbClr val="195C97">
                  <a:shade val="67500"/>
                  <a:satMod val="115000"/>
                </a:srgbClr>
              </a:gs>
              <a:gs pos="100000">
                <a:srgbClr val="195C97">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rgbClr val="00727E"/>
              </a:solidFill>
            </a:endParaRPr>
          </a:p>
        </p:txBody>
      </p:sp>
      <p:sp>
        <p:nvSpPr>
          <p:cNvPr id="8" name="図プレースホルダ 1">
            <a:extLst>
              <a:ext uri="{FF2B5EF4-FFF2-40B4-BE49-F238E27FC236}">
                <a16:creationId xmlns:a16="http://schemas.microsoft.com/office/drawing/2014/main" xmlns="" id="{A0329D69-A008-48DF-A9A7-5019B55F743E}"/>
              </a:ext>
            </a:extLst>
          </p:cNvPr>
          <p:cNvSpPr>
            <a:spLocks noGrp="1" noTextEdit="1"/>
          </p:cNvSpPr>
          <p:nvPr>
            <p:ph type="pic" idx="1"/>
          </p:nvPr>
        </p:nvSpPr>
        <p:spPr>
          <a:xfrm>
            <a:off x="3312822" y="3641908"/>
            <a:ext cx="2566800" cy="1728000"/>
          </a:xfrm>
        </p:spPr>
      </p:sp>
      <p:sp>
        <p:nvSpPr>
          <p:cNvPr id="9" name="図プレースホルダ 1">
            <a:extLst>
              <a:ext uri="{FF2B5EF4-FFF2-40B4-BE49-F238E27FC236}">
                <a16:creationId xmlns:a16="http://schemas.microsoft.com/office/drawing/2014/main" xmlns="" id="{3B1D5FAC-0870-49EB-9617-E2860B44F76A}"/>
              </a:ext>
            </a:extLst>
          </p:cNvPr>
          <p:cNvSpPr>
            <a:spLocks noGrp="1" noTextEdit="1"/>
          </p:cNvSpPr>
          <p:nvPr>
            <p:ph type="pic" idx="10"/>
          </p:nvPr>
        </p:nvSpPr>
        <p:spPr>
          <a:xfrm>
            <a:off x="6321286" y="3641908"/>
            <a:ext cx="2566800" cy="1728000"/>
          </a:xfrm>
        </p:spPr>
      </p:sp>
      <p:sp>
        <p:nvSpPr>
          <p:cNvPr id="10" name="図プレースホルダ 1">
            <a:extLst>
              <a:ext uri="{FF2B5EF4-FFF2-40B4-BE49-F238E27FC236}">
                <a16:creationId xmlns:a16="http://schemas.microsoft.com/office/drawing/2014/main" xmlns="" id="{6ADF266C-3662-4E3E-9A83-1876D6E84529}"/>
              </a:ext>
            </a:extLst>
          </p:cNvPr>
          <p:cNvSpPr>
            <a:spLocks noGrp="1" noTextEdit="1"/>
          </p:cNvSpPr>
          <p:nvPr>
            <p:ph type="pic" idx="11"/>
          </p:nvPr>
        </p:nvSpPr>
        <p:spPr>
          <a:xfrm>
            <a:off x="9329750" y="3641908"/>
            <a:ext cx="2566800" cy="1728000"/>
          </a:xfrm>
        </p:spPr>
      </p:sp>
      <p:sp>
        <p:nvSpPr>
          <p:cNvPr id="11" name="図プレースホルダ 1">
            <a:extLst>
              <a:ext uri="{FF2B5EF4-FFF2-40B4-BE49-F238E27FC236}">
                <a16:creationId xmlns:a16="http://schemas.microsoft.com/office/drawing/2014/main" xmlns="" id="{63FB96BA-160B-4E4B-B6CC-C8F0107DFD05}"/>
              </a:ext>
            </a:extLst>
          </p:cNvPr>
          <p:cNvSpPr>
            <a:spLocks noGrp="1" noTextEdit="1"/>
          </p:cNvSpPr>
          <p:nvPr>
            <p:ph type="pic" idx="12"/>
          </p:nvPr>
        </p:nvSpPr>
        <p:spPr>
          <a:xfrm>
            <a:off x="304358" y="3641908"/>
            <a:ext cx="2566800" cy="1728000"/>
          </a:xfrm>
        </p:spPr>
      </p:sp>
      <p:sp>
        <p:nvSpPr>
          <p:cNvPr id="12" name="テキスト ボックス 11">
            <a:extLst>
              <a:ext uri="{FF2B5EF4-FFF2-40B4-BE49-F238E27FC236}">
                <a16:creationId xmlns:a16="http://schemas.microsoft.com/office/drawing/2014/main" xmlns="" id="{66D93FA4-ECB5-4E6A-B06A-16FEFC22D188}"/>
              </a:ext>
            </a:extLst>
          </p:cNvPr>
          <p:cNvSpPr txBox="1"/>
          <p:nvPr userDrawn="1"/>
        </p:nvSpPr>
        <p:spPr>
          <a:xfrm>
            <a:off x="304358" y="6015128"/>
            <a:ext cx="2441694" cy="584775"/>
          </a:xfrm>
          <a:prstGeom prst="rect">
            <a:avLst/>
          </a:prstGeom>
          <a:noFill/>
        </p:spPr>
        <p:txBody>
          <a:bodyPr wrap="none" rtlCol="0">
            <a:spAutoFit/>
          </a:bodyPr>
          <a:lstStyle/>
          <a:p>
            <a:r>
              <a:rPr kumimoji="1" lang="en-US" altLang="ja-JP" sz="3200" b="0" dirty="0">
                <a:solidFill>
                  <a:schemeClr val="bg1"/>
                </a:solidFill>
                <a:latin typeface="Arial Black" panose="020B0A04020102020204" pitchFamily="34" charset="0"/>
                <a:ea typeface="メイリオ" panose="020B0604030504040204" pitchFamily="50" charset="-128"/>
              </a:rPr>
              <a:t>WEB</a:t>
            </a:r>
            <a:r>
              <a:rPr kumimoji="1" lang="ja-JP" altLang="en-US" sz="3200" b="0" dirty="0">
                <a:solidFill>
                  <a:schemeClr val="bg1"/>
                </a:solidFill>
                <a:latin typeface="Arial Black" panose="020B0A04020102020204" pitchFamily="34" charset="0"/>
                <a:ea typeface="メイリオ" panose="020B0604030504040204" pitchFamily="50" charset="-128"/>
              </a:rPr>
              <a:t>説明会</a:t>
            </a:r>
          </a:p>
        </p:txBody>
      </p:sp>
      <p:sp>
        <p:nvSpPr>
          <p:cNvPr id="13" name="テキスト ボックス 12">
            <a:extLst>
              <a:ext uri="{FF2B5EF4-FFF2-40B4-BE49-F238E27FC236}">
                <a16:creationId xmlns:a16="http://schemas.microsoft.com/office/drawing/2014/main" xmlns="" id="{6EE981AB-CADB-4850-B8FC-8A90895698E7}"/>
              </a:ext>
            </a:extLst>
          </p:cNvPr>
          <p:cNvSpPr txBox="1"/>
          <p:nvPr userDrawn="1"/>
        </p:nvSpPr>
        <p:spPr>
          <a:xfrm>
            <a:off x="8711063" y="6122850"/>
            <a:ext cx="3185487" cy="369332"/>
          </a:xfrm>
          <a:prstGeom prst="rect">
            <a:avLst/>
          </a:prstGeom>
          <a:noFill/>
        </p:spPr>
        <p:txBody>
          <a:bodyPr wrap="none" rtlCol="0">
            <a:spAutoFit/>
          </a:bodyPr>
          <a:lstStyle/>
          <a:p>
            <a:pPr algn="r"/>
            <a:r>
              <a:rPr kumimoji="1" lang="ja-JP" altLang="en-US" sz="1800" b="1" dirty="0">
                <a:solidFill>
                  <a:schemeClr val="bg1"/>
                </a:solidFill>
                <a:latin typeface="Arial Black" panose="020B0A04020102020204" pitchFamily="34" charset="0"/>
                <a:ea typeface="メイリオ" panose="020B0604030504040204" pitchFamily="50" charset="-128"/>
              </a:rPr>
              <a:t>株式会社ビューポイント重工</a:t>
            </a:r>
          </a:p>
        </p:txBody>
      </p:sp>
      <p:sp>
        <p:nvSpPr>
          <p:cNvPr id="14" name="タイトル プレースホルダー 1">
            <a:extLst>
              <a:ext uri="{FF2B5EF4-FFF2-40B4-BE49-F238E27FC236}">
                <a16:creationId xmlns:a16="http://schemas.microsoft.com/office/drawing/2014/main" xmlns="" id="{4847C086-52E1-42A6-B83F-79C2EB750AF3}"/>
              </a:ext>
            </a:extLst>
          </p:cNvPr>
          <p:cNvSpPr>
            <a:spLocks noGrp="1"/>
          </p:cNvSpPr>
          <p:nvPr>
            <p:ph type="title"/>
          </p:nvPr>
        </p:nvSpPr>
        <p:spPr>
          <a:xfrm>
            <a:off x="304358" y="1971310"/>
            <a:ext cx="11592192" cy="1325563"/>
          </a:xfrm>
          <a:prstGeom prst="rect">
            <a:avLst/>
          </a:prstGeom>
        </p:spPr>
        <p:txBody>
          <a:bodyPr vert="horz" lIns="91440" tIns="45720" rIns="91440" bIns="45720" rtlCol="0" anchor="ctr">
            <a:noAutofit/>
          </a:bodyPr>
          <a:lstStyle>
            <a:lvl1pPr algn="ctr">
              <a:defRPr sz="6000" b="1" spc="-150">
                <a:solidFill>
                  <a:schemeClr val="accent1">
                    <a:lumMod val="50000"/>
                  </a:schemeClr>
                </a:solidFill>
                <a:latin typeface="+mn-lt"/>
              </a:defRPr>
            </a:lvl1pPr>
          </a:lstStyle>
          <a:p>
            <a:r>
              <a:rPr kumimoji="1" lang="ja-JP" altLang="en-US"/>
              <a:t>マスター タイトルの書式設定</a:t>
            </a:r>
          </a:p>
        </p:txBody>
      </p:sp>
    </p:spTree>
    <p:extLst>
      <p:ext uri="{BB962C8B-B14F-4D97-AF65-F5344CB8AC3E}">
        <p14:creationId xmlns:p14="http://schemas.microsoft.com/office/powerpoint/2010/main" val="825781555"/>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xmlns="" id="{A9ED5F81-06B7-4BF3-90F6-4B2C651DEF34}"/>
              </a:ext>
            </a:extLst>
          </p:cNvPr>
          <p:cNvSpPr/>
          <p:nvPr userDrawn="1"/>
        </p:nvSpPr>
        <p:spPr>
          <a:xfrm>
            <a:off x="0" y="1"/>
            <a:ext cx="12192000" cy="5563768"/>
          </a:xfrm>
          <a:prstGeom prst="rect">
            <a:avLst/>
          </a:prstGeom>
          <a:gradFill flip="none" rotWithShape="1">
            <a:gsLst>
              <a:gs pos="0">
                <a:srgbClr val="195C97">
                  <a:shade val="30000"/>
                  <a:satMod val="115000"/>
                </a:srgbClr>
              </a:gs>
              <a:gs pos="50000">
                <a:srgbClr val="195C97">
                  <a:shade val="67500"/>
                  <a:satMod val="115000"/>
                </a:srgbClr>
              </a:gs>
              <a:gs pos="100000">
                <a:srgbClr val="195C97">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rgbClr val="00727E"/>
              </a:solidFill>
            </a:endParaRPr>
          </a:p>
        </p:txBody>
      </p:sp>
      <p:sp>
        <p:nvSpPr>
          <p:cNvPr id="8" name="図プレースホルダ 1">
            <a:extLst>
              <a:ext uri="{FF2B5EF4-FFF2-40B4-BE49-F238E27FC236}">
                <a16:creationId xmlns:a16="http://schemas.microsoft.com/office/drawing/2014/main" xmlns="" id="{A0329D69-A008-48DF-A9A7-5019B55F743E}"/>
              </a:ext>
            </a:extLst>
          </p:cNvPr>
          <p:cNvSpPr>
            <a:spLocks noGrp="1" noTextEdit="1"/>
          </p:cNvSpPr>
          <p:nvPr>
            <p:ph type="pic" idx="1"/>
          </p:nvPr>
        </p:nvSpPr>
        <p:spPr>
          <a:xfrm>
            <a:off x="3312822" y="3641908"/>
            <a:ext cx="2566800" cy="1728000"/>
          </a:xfrm>
        </p:spPr>
      </p:sp>
      <p:sp>
        <p:nvSpPr>
          <p:cNvPr id="9" name="図プレースホルダ 1">
            <a:extLst>
              <a:ext uri="{FF2B5EF4-FFF2-40B4-BE49-F238E27FC236}">
                <a16:creationId xmlns:a16="http://schemas.microsoft.com/office/drawing/2014/main" xmlns="" id="{3B1D5FAC-0870-49EB-9617-E2860B44F76A}"/>
              </a:ext>
            </a:extLst>
          </p:cNvPr>
          <p:cNvSpPr>
            <a:spLocks noGrp="1" noTextEdit="1"/>
          </p:cNvSpPr>
          <p:nvPr>
            <p:ph type="pic" idx="10"/>
          </p:nvPr>
        </p:nvSpPr>
        <p:spPr>
          <a:xfrm>
            <a:off x="6321286" y="3641908"/>
            <a:ext cx="2566800" cy="1728000"/>
          </a:xfrm>
        </p:spPr>
      </p:sp>
      <p:sp>
        <p:nvSpPr>
          <p:cNvPr id="10" name="図プレースホルダ 1">
            <a:extLst>
              <a:ext uri="{FF2B5EF4-FFF2-40B4-BE49-F238E27FC236}">
                <a16:creationId xmlns:a16="http://schemas.microsoft.com/office/drawing/2014/main" xmlns="" id="{6ADF266C-3662-4E3E-9A83-1876D6E84529}"/>
              </a:ext>
            </a:extLst>
          </p:cNvPr>
          <p:cNvSpPr>
            <a:spLocks noGrp="1" noTextEdit="1"/>
          </p:cNvSpPr>
          <p:nvPr>
            <p:ph type="pic" idx="11"/>
          </p:nvPr>
        </p:nvSpPr>
        <p:spPr>
          <a:xfrm>
            <a:off x="9329750" y="3641908"/>
            <a:ext cx="2566800" cy="1728000"/>
          </a:xfrm>
        </p:spPr>
      </p:sp>
      <p:sp>
        <p:nvSpPr>
          <p:cNvPr id="11" name="図プレースホルダ 1">
            <a:extLst>
              <a:ext uri="{FF2B5EF4-FFF2-40B4-BE49-F238E27FC236}">
                <a16:creationId xmlns:a16="http://schemas.microsoft.com/office/drawing/2014/main" xmlns="" id="{63FB96BA-160B-4E4B-B6CC-C8F0107DFD05}"/>
              </a:ext>
            </a:extLst>
          </p:cNvPr>
          <p:cNvSpPr>
            <a:spLocks noGrp="1" noTextEdit="1"/>
          </p:cNvSpPr>
          <p:nvPr>
            <p:ph type="pic" idx="12"/>
          </p:nvPr>
        </p:nvSpPr>
        <p:spPr>
          <a:xfrm>
            <a:off x="304358" y="3641908"/>
            <a:ext cx="2566800" cy="1728000"/>
          </a:xfrm>
        </p:spPr>
      </p:sp>
      <p:sp>
        <p:nvSpPr>
          <p:cNvPr id="12" name="テキスト ボックス 11">
            <a:extLst>
              <a:ext uri="{FF2B5EF4-FFF2-40B4-BE49-F238E27FC236}">
                <a16:creationId xmlns:a16="http://schemas.microsoft.com/office/drawing/2014/main" xmlns="" id="{66D93FA4-ECB5-4E6A-B06A-16FEFC22D188}"/>
              </a:ext>
            </a:extLst>
          </p:cNvPr>
          <p:cNvSpPr txBox="1"/>
          <p:nvPr userDrawn="1"/>
        </p:nvSpPr>
        <p:spPr>
          <a:xfrm>
            <a:off x="268764" y="2120165"/>
            <a:ext cx="5827236" cy="1323439"/>
          </a:xfrm>
          <a:prstGeom prst="rect">
            <a:avLst/>
          </a:prstGeom>
          <a:noFill/>
        </p:spPr>
        <p:txBody>
          <a:bodyPr wrap="none" rtlCol="0">
            <a:spAutoFit/>
          </a:bodyPr>
          <a:lstStyle/>
          <a:p>
            <a:r>
              <a:rPr kumimoji="1" lang="en-US" altLang="ja-JP" sz="8000" b="0" dirty="0">
                <a:solidFill>
                  <a:schemeClr val="bg1"/>
                </a:solidFill>
                <a:latin typeface="Arial Black" panose="020B0A04020102020204" pitchFamily="34" charset="0"/>
                <a:ea typeface="メイリオ" panose="020B0604030504040204" pitchFamily="50" charset="-128"/>
              </a:rPr>
              <a:t>WEB</a:t>
            </a:r>
            <a:r>
              <a:rPr kumimoji="1" lang="ja-JP" altLang="en-US" sz="8000" b="0" dirty="0">
                <a:solidFill>
                  <a:schemeClr val="bg1"/>
                </a:solidFill>
                <a:latin typeface="Arial Black" panose="020B0A04020102020204" pitchFamily="34" charset="0"/>
                <a:ea typeface="メイリオ" panose="020B0604030504040204" pitchFamily="50" charset="-128"/>
              </a:rPr>
              <a:t>説明会</a:t>
            </a:r>
          </a:p>
        </p:txBody>
      </p:sp>
      <p:sp>
        <p:nvSpPr>
          <p:cNvPr id="13" name="テキスト ボックス 12">
            <a:extLst>
              <a:ext uri="{FF2B5EF4-FFF2-40B4-BE49-F238E27FC236}">
                <a16:creationId xmlns:a16="http://schemas.microsoft.com/office/drawing/2014/main" xmlns="" id="{FE4A4EDD-438B-408A-9E9B-85A618FA5008}"/>
              </a:ext>
            </a:extLst>
          </p:cNvPr>
          <p:cNvSpPr txBox="1"/>
          <p:nvPr userDrawn="1"/>
        </p:nvSpPr>
        <p:spPr>
          <a:xfrm>
            <a:off x="304358" y="6094872"/>
            <a:ext cx="4852610" cy="523220"/>
          </a:xfrm>
          <a:prstGeom prst="rect">
            <a:avLst/>
          </a:prstGeom>
          <a:noFill/>
        </p:spPr>
        <p:txBody>
          <a:bodyPr wrap="none" rtlCol="0">
            <a:spAutoFit/>
          </a:bodyPr>
          <a:lstStyle/>
          <a:p>
            <a:r>
              <a:rPr kumimoji="1" lang="ja-JP" altLang="en-US" sz="2800" b="1" dirty="0">
                <a:solidFill>
                  <a:schemeClr val="tx1">
                    <a:lumMod val="65000"/>
                    <a:lumOff val="35000"/>
                  </a:schemeClr>
                </a:solidFill>
                <a:latin typeface="Arial Black" panose="020B0A04020102020204" pitchFamily="34" charset="0"/>
                <a:ea typeface="メイリオ" panose="020B0604030504040204" pitchFamily="50" charset="-128"/>
              </a:rPr>
              <a:t>株式会社ビューポイント重工</a:t>
            </a:r>
          </a:p>
        </p:txBody>
      </p:sp>
    </p:spTree>
    <p:extLst>
      <p:ext uri="{BB962C8B-B14F-4D97-AF65-F5344CB8AC3E}">
        <p14:creationId xmlns:p14="http://schemas.microsoft.com/office/powerpoint/2010/main" val="37250799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8" name="タイトル 1">
            <a:extLst>
              <a:ext uri="{FF2B5EF4-FFF2-40B4-BE49-F238E27FC236}">
                <a16:creationId xmlns:a16="http://schemas.microsoft.com/office/drawing/2014/main" xmlns="" id="{1EE6DD14-DE9C-4E17-95DA-4BD168B01F30}"/>
              </a:ext>
            </a:extLst>
          </p:cNvPr>
          <p:cNvSpPr>
            <a:spLocks noGrp="1"/>
          </p:cNvSpPr>
          <p:nvPr>
            <p:ph type="title"/>
          </p:nvPr>
        </p:nvSpPr>
        <p:spPr>
          <a:xfrm>
            <a:off x="344213" y="188473"/>
            <a:ext cx="10515600" cy="517745"/>
          </a:xfrm>
        </p:spPr>
        <p:txBody>
          <a:bodyPr>
            <a:normAutofit/>
          </a:bodyPr>
          <a:lstStyle>
            <a:lvl1pPr>
              <a:defRPr sz="2800" b="1">
                <a:solidFill>
                  <a:schemeClr val="tx1">
                    <a:lumMod val="65000"/>
                    <a:lumOff val="35000"/>
                  </a:schemeClr>
                </a:solidFill>
              </a:defRPr>
            </a:lvl1pPr>
          </a:lstStyle>
          <a:p>
            <a:r>
              <a:rPr kumimoji="1" lang="ja-JP" altLang="en-US"/>
              <a:t>マスター タイトルの書式設定</a:t>
            </a:r>
          </a:p>
        </p:txBody>
      </p:sp>
      <p:cxnSp>
        <p:nvCxnSpPr>
          <p:cNvPr id="10" name="直線コネクタ 9">
            <a:extLst>
              <a:ext uri="{FF2B5EF4-FFF2-40B4-BE49-F238E27FC236}">
                <a16:creationId xmlns:a16="http://schemas.microsoft.com/office/drawing/2014/main" xmlns="" id="{770FB8AA-9308-441F-BCC4-4C2FDC381967}"/>
              </a:ext>
            </a:extLst>
          </p:cNvPr>
          <p:cNvCxnSpPr/>
          <p:nvPr userDrawn="1"/>
        </p:nvCxnSpPr>
        <p:spPr>
          <a:xfrm>
            <a:off x="323193" y="651647"/>
            <a:ext cx="11542986"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xmlns="" id="{ADDF077B-D0C9-4E2A-BC21-2C638824B8CB}"/>
              </a:ext>
            </a:extLst>
          </p:cNvPr>
          <p:cNvCxnSpPr/>
          <p:nvPr userDrawn="1"/>
        </p:nvCxnSpPr>
        <p:spPr>
          <a:xfrm>
            <a:off x="323193" y="698213"/>
            <a:ext cx="11542986"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フッター プレースホルダー 4">
            <a:extLst>
              <a:ext uri="{FF2B5EF4-FFF2-40B4-BE49-F238E27FC236}">
                <a16:creationId xmlns:a16="http://schemas.microsoft.com/office/drawing/2014/main" xmlns="" id="{A00D8EB1-E18B-4EF8-A521-DE64B17099FA}"/>
              </a:ext>
            </a:extLst>
          </p:cNvPr>
          <p:cNvSpPr>
            <a:spLocks noGrp="1"/>
          </p:cNvSpPr>
          <p:nvPr>
            <p:ph type="ftr" sz="quarter" idx="11"/>
          </p:nvPr>
        </p:nvSpPr>
        <p:spPr>
          <a:xfrm>
            <a:off x="344213" y="6356350"/>
            <a:ext cx="4114800" cy="365125"/>
          </a:xfrm>
        </p:spPr>
        <p:txBody>
          <a:bodyPr/>
          <a:lstStyle>
            <a:lvl1pPr algn="l">
              <a:defRPr b="1">
                <a:solidFill>
                  <a:schemeClr val="tx1">
                    <a:lumMod val="65000"/>
                    <a:lumOff val="35000"/>
                  </a:schemeClr>
                </a:solidFill>
              </a:defRPr>
            </a:lvl1pPr>
          </a:lstStyle>
          <a:p>
            <a:endParaRPr lang="ja-JP" altLang="en-US"/>
          </a:p>
        </p:txBody>
      </p:sp>
      <p:sp>
        <p:nvSpPr>
          <p:cNvPr id="13" name="スライド番号プレースホルダー 5">
            <a:extLst>
              <a:ext uri="{FF2B5EF4-FFF2-40B4-BE49-F238E27FC236}">
                <a16:creationId xmlns:a16="http://schemas.microsoft.com/office/drawing/2014/main" xmlns="" id="{FE00643C-14F1-4C03-B3C6-483FF05F7D97}"/>
              </a:ext>
            </a:extLst>
          </p:cNvPr>
          <p:cNvSpPr>
            <a:spLocks noGrp="1"/>
          </p:cNvSpPr>
          <p:nvPr>
            <p:ph type="sldNum" sz="quarter" idx="12"/>
          </p:nvPr>
        </p:nvSpPr>
        <p:spPr>
          <a:xfrm>
            <a:off x="11372192" y="6356350"/>
            <a:ext cx="493987" cy="365125"/>
          </a:xfrm>
        </p:spPr>
        <p:txBody>
          <a:bodyPr/>
          <a:lstStyle/>
          <a:p>
            <a:fld id="{9BB7B253-4399-4D06-851F-03E81F13F64F}" type="slidenum">
              <a:rPr kumimoji="1" lang="ja-JP" altLang="en-US" smtClean="0"/>
              <a:t>‹#›</a:t>
            </a:fld>
            <a:endParaRPr kumimoji="1" lang="ja-JP" altLang="en-US"/>
          </a:p>
        </p:txBody>
      </p:sp>
    </p:spTree>
    <p:extLst>
      <p:ext uri="{BB962C8B-B14F-4D97-AF65-F5344CB8AC3E}">
        <p14:creationId xmlns:p14="http://schemas.microsoft.com/office/powerpoint/2010/main" val="236626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タイトル スライド">
    <p:spTree>
      <p:nvGrpSpPr>
        <p:cNvPr id="1" name=""/>
        <p:cNvGrpSpPr/>
        <p:nvPr/>
      </p:nvGrpSpPr>
      <p:grpSpPr>
        <a:xfrm>
          <a:off x="0" y="0"/>
          <a:ext cx="0" cy="0"/>
          <a:chOff x="0" y="0"/>
          <a:chExt cx="0" cy="0"/>
        </a:xfrm>
      </p:grpSpPr>
      <p:sp>
        <p:nvSpPr>
          <p:cNvPr id="8" name="タイトル 1">
            <a:extLst>
              <a:ext uri="{FF2B5EF4-FFF2-40B4-BE49-F238E27FC236}">
                <a16:creationId xmlns:a16="http://schemas.microsoft.com/office/drawing/2014/main" xmlns="" id="{1EE6DD14-DE9C-4E17-95DA-4BD168B01F30}"/>
              </a:ext>
            </a:extLst>
          </p:cNvPr>
          <p:cNvSpPr>
            <a:spLocks noGrp="1"/>
          </p:cNvSpPr>
          <p:nvPr>
            <p:ph type="title"/>
          </p:nvPr>
        </p:nvSpPr>
        <p:spPr>
          <a:xfrm>
            <a:off x="344213" y="188473"/>
            <a:ext cx="10515600" cy="517745"/>
          </a:xfrm>
        </p:spPr>
        <p:txBody>
          <a:bodyPr>
            <a:normAutofit/>
          </a:bodyPr>
          <a:lstStyle>
            <a:lvl1pPr>
              <a:defRPr sz="2800" b="1">
                <a:solidFill>
                  <a:schemeClr val="tx1">
                    <a:lumMod val="65000"/>
                    <a:lumOff val="35000"/>
                  </a:schemeClr>
                </a:solidFill>
              </a:defRPr>
            </a:lvl1pPr>
          </a:lstStyle>
          <a:p>
            <a:r>
              <a:rPr kumimoji="1" lang="ja-JP" altLang="en-US"/>
              <a:t>マスター タイトルの書式設定</a:t>
            </a:r>
          </a:p>
        </p:txBody>
      </p:sp>
      <p:sp>
        <p:nvSpPr>
          <p:cNvPr id="12" name="フッター プレースホルダー 4">
            <a:extLst>
              <a:ext uri="{FF2B5EF4-FFF2-40B4-BE49-F238E27FC236}">
                <a16:creationId xmlns:a16="http://schemas.microsoft.com/office/drawing/2014/main" xmlns="" id="{A00D8EB1-E18B-4EF8-A521-DE64B17099FA}"/>
              </a:ext>
            </a:extLst>
          </p:cNvPr>
          <p:cNvSpPr>
            <a:spLocks noGrp="1"/>
          </p:cNvSpPr>
          <p:nvPr>
            <p:ph type="ftr" sz="quarter" idx="11"/>
          </p:nvPr>
        </p:nvSpPr>
        <p:spPr>
          <a:xfrm>
            <a:off x="344213" y="6356350"/>
            <a:ext cx="4114800" cy="365125"/>
          </a:xfrm>
        </p:spPr>
        <p:txBody>
          <a:bodyPr/>
          <a:lstStyle>
            <a:lvl1pPr algn="l">
              <a:defRPr b="1">
                <a:solidFill>
                  <a:schemeClr val="tx1">
                    <a:lumMod val="65000"/>
                    <a:lumOff val="35000"/>
                  </a:schemeClr>
                </a:solidFill>
              </a:defRPr>
            </a:lvl1pPr>
          </a:lstStyle>
          <a:p>
            <a:endParaRPr lang="ja-JP" altLang="en-US"/>
          </a:p>
        </p:txBody>
      </p:sp>
      <p:sp>
        <p:nvSpPr>
          <p:cNvPr id="13" name="スライド番号プレースホルダー 5">
            <a:extLst>
              <a:ext uri="{FF2B5EF4-FFF2-40B4-BE49-F238E27FC236}">
                <a16:creationId xmlns:a16="http://schemas.microsoft.com/office/drawing/2014/main" xmlns="" id="{FE00643C-14F1-4C03-B3C6-483FF05F7D97}"/>
              </a:ext>
            </a:extLst>
          </p:cNvPr>
          <p:cNvSpPr>
            <a:spLocks noGrp="1"/>
          </p:cNvSpPr>
          <p:nvPr>
            <p:ph type="sldNum" sz="quarter" idx="12"/>
          </p:nvPr>
        </p:nvSpPr>
        <p:spPr>
          <a:xfrm>
            <a:off x="11372192" y="6356350"/>
            <a:ext cx="493987" cy="365125"/>
          </a:xfrm>
        </p:spPr>
        <p:txBody>
          <a:bodyPr/>
          <a:lstStyle/>
          <a:p>
            <a:fld id="{9BB7B253-4399-4D06-851F-03E81F13F64F}" type="slidenum">
              <a:rPr kumimoji="1" lang="ja-JP" altLang="en-US" smtClean="0"/>
              <a:t>‹#›</a:t>
            </a:fld>
            <a:endParaRPr kumimoji="1" lang="ja-JP" altLang="en-US"/>
          </a:p>
        </p:txBody>
      </p:sp>
      <p:sp>
        <p:nvSpPr>
          <p:cNvPr id="7" name="図プレースホルダー 2">
            <a:extLst>
              <a:ext uri="{FF2B5EF4-FFF2-40B4-BE49-F238E27FC236}">
                <a16:creationId xmlns:a16="http://schemas.microsoft.com/office/drawing/2014/main" xmlns="" id="{AB9F52E1-FCCC-446A-919A-FDF86C3CB371}"/>
              </a:ext>
            </a:extLst>
          </p:cNvPr>
          <p:cNvSpPr>
            <a:spLocks noGrp="1"/>
          </p:cNvSpPr>
          <p:nvPr>
            <p:ph type="pic" sz="quarter" idx="13"/>
          </p:nvPr>
        </p:nvSpPr>
        <p:spPr>
          <a:xfrm>
            <a:off x="1041400" y="2705100"/>
            <a:ext cx="3124200" cy="2451100"/>
          </a:xfrm>
          <a:prstGeom prst="rect">
            <a:avLst/>
          </a:prstGeom>
        </p:spPr>
        <p:txBody>
          <a:bodyPr/>
          <a:lstStyle/>
          <a:p>
            <a:endParaRPr kumimoji="1" lang="ja-JP" altLang="en-US" dirty="0"/>
          </a:p>
        </p:txBody>
      </p:sp>
      <p:sp>
        <p:nvSpPr>
          <p:cNvPr id="9" name="図プレースホルダー 2">
            <a:extLst>
              <a:ext uri="{FF2B5EF4-FFF2-40B4-BE49-F238E27FC236}">
                <a16:creationId xmlns:a16="http://schemas.microsoft.com/office/drawing/2014/main" xmlns="" id="{1B29C1F2-4F9E-4044-9B2A-88B1FD2DC4E2}"/>
              </a:ext>
            </a:extLst>
          </p:cNvPr>
          <p:cNvSpPr>
            <a:spLocks noGrp="1"/>
          </p:cNvSpPr>
          <p:nvPr>
            <p:ph type="pic" sz="quarter" idx="14"/>
          </p:nvPr>
        </p:nvSpPr>
        <p:spPr>
          <a:xfrm>
            <a:off x="4464050" y="2705100"/>
            <a:ext cx="3124200" cy="2451100"/>
          </a:xfrm>
          <a:prstGeom prst="rect">
            <a:avLst/>
          </a:prstGeom>
        </p:spPr>
        <p:txBody>
          <a:bodyPr/>
          <a:lstStyle/>
          <a:p>
            <a:endParaRPr kumimoji="1" lang="ja-JP" altLang="en-US" dirty="0"/>
          </a:p>
        </p:txBody>
      </p:sp>
      <p:sp>
        <p:nvSpPr>
          <p:cNvPr id="14" name="図プレースホルダー 2">
            <a:extLst>
              <a:ext uri="{FF2B5EF4-FFF2-40B4-BE49-F238E27FC236}">
                <a16:creationId xmlns:a16="http://schemas.microsoft.com/office/drawing/2014/main" xmlns="" id="{5C100F80-B104-406E-88D1-68DDE21EF7B4}"/>
              </a:ext>
            </a:extLst>
          </p:cNvPr>
          <p:cNvSpPr>
            <a:spLocks noGrp="1"/>
          </p:cNvSpPr>
          <p:nvPr>
            <p:ph type="pic" sz="quarter" idx="15"/>
          </p:nvPr>
        </p:nvSpPr>
        <p:spPr>
          <a:xfrm>
            <a:off x="7886700" y="2705100"/>
            <a:ext cx="3124200" cy="2451100"/>
          </a:xfrm>
          <a:prstGeom prst="rect">
            <a:avLst/>
          </a:prstGeom>
        </p:spPr>
        <p:txBody>
          <a:bodyPr/>
          <a:lstStyle/>
          <a:p>
            <a:endParaRPr kumimoji="1" lang="ja-JP" altLang="en-US" dirty="0"/>
          </a:p>
        </p:txBody>
      </p:sp>
      <p:cxnSp>
        <p:nvCxnSpPr>
          <p:cNvPr id="15" name="直線コネクタ 14">
            <a:extLst>
              <a:ext uri="{FF2B5EF4-FFF2-40B4-BE49-F238E27FC236}">
                <a16:creationId xmlns:a16="http://schemas.microsoft.com/office/drawing/2014/main" xmlns="" id="{770FB8AA-9308-441F-BCC4-4C2FDC381967}"/>
              </a:ext>
            </a:extLst>
          </p:cNvPr>
          <p:cNvCxnSpPr/>
          <p:nvPr userDrawn="1"/>
        </p:nvCxnSpPr>
        <p:spPr>
          <a:xfrm>
            <a:off x="323193" y="651647"/>
            <a:ext cx="11542986"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xmlns="" id="{ADDF077B-D0C9-4E2A-BC21-2C638824B8CB}"/>
              </a:ext>
            </a:extLst>
          </p:cNvPr>
          <p:cNvCxnSpPr/>
          <p:nvPr userDrawn="1"/>
        </p:nvCxnSpPr>
        <p:spPr>
          <a:xfrm>
            <a:off x="323193" y="698213"/>
            <a:ext cx="11542986"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24566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タイトル スライド">
    <p:spTree>
      <p:nvGrpSpPr>
        <p:cNvPr id="1" name=""/>
        <p:cNvGrpSpPr/>
        <p:nvPr/>
      </p:nvGrpSpPr>
      <p:grpSpPr>
        <a:xfrm>
          <a:off x="0" y="0"/>
          <a:ext cx="0" cy="0"/>
          <a:chOff x="0" y="0"/>
          <a:chExt cx="0" cy="0"/>
        </a:xfrm>
      </p:grpSpPr>
      <p:sp>
        <p:nvSpPr>
          <p:cNvPr id="8" name="タイトル 1">
            <a:extLst>
              <a:ext uri="{FF2B5EF4-FFF2-40B4-BE49-F238E27FC236}">
                <a16:creationId xmlns:a16="http://schemas.microsoft.com/office/drawing/2014/main" xmlns="" id="{1EE6DD14-DE9C-4E17-95DA-4BD168B01F30}"/>
              </a:ext>
            </a:extLst>
          </p:cNvPr>
          <p:cNvSpPr>
            <a:spLocks noGrp="1"/>
          </p:cNvSpPr>
          <p:nvPr>
            <p:ph type="title"/>
          </p:nvPr>
        </p:nvSpPr>
        <p:spPr>
          <a:xfrm>
            <a:off x="344213" y="188473"/>
            <a:ext cx="10515600" cy="517745"/>
          </a:xfrm>
        </p:spPr>
        <p:txBody>
          <a:bodyPr>
            <a:normAutofit/>
          </a:bodyPr>
          <a:lstStyle>
            <a:lvl1pPr>
              <a:defRPr sz="2800" b="1">
                <a:solidFill>
                  <a:schemeClr val="tx1">
                    <a:lumMod val="65000"/>
                    <a:lumOff val="35000"/>
                  </a:schemeClr>
                </a:solidFill>
              </a:defRPr>
            </a:lvl1pPr>
          </a:lstStyle>
          <a:p>
            <a:r>
              <a:rPr kumimoji="1" lang="ja-JP" altLang="en-US"/>
              <a:t>マスター タイトルの書式設定</a:t>
            </a:r>
          </a:p>
        </p:txBody>
      </p:sp>
      <p:sp>
        <p:nvSpPr>
          <p:cNvPr id="12" name="フッター プレースホルダー 4">
            <a:extLst>
              <a:ext uri="{FF2B5EF4-FFF2-40B4-BE49-F238E27FC236}">
                <a16:creationId xmlns:a16="http://schemas.microsoft.com/office/drawing/2014/main" xmlns="" id="{A00D8EB1-E18B-4EF8-A521-DE64B17099FA}"/>
              </a:ext>
            </a:extLst>
          </p:cNvPr>
          <p:cNvSpPr>
            <a:spLocks noGrp="1"/>
          </p:cNvSpPr>
          <p:nvPr>
            <p:ph type="ftr" sz="quarter" idx="11"/>
          </p:nvPr>
        </p:nvSpPr>
        <p:spPr>
          <a:xfrm>
            <a:off x="344213" y="6356350"/>
            <a:ext cx="4114800" cy="365125"/>
          </a:xfrm>
        </p:spPr>
        <p:txBody>
          <a:bodyPr/>
          <a:lstStyle>
            <a:lvl1pPr algn="l">
              <a:defRPr b="1">
                <a:solidFill>
                  <a:schemeClr val="tx1">
                    <a:lumMod val="65000"/>
                    <a:lumOff val="35000"/>
                  </a:schemeClr>
                </a:solidFill>
              </a:defRPr>
            </a:lvl1pPr>
          </a:lstStyle>
          <a:p>
            <a:endParaRPr lang="ja-JP" altLang="en-US"/>
          </a:p>
        </p:txBody>
      </p:sp>
      <p:sp>
        <p:nvSpPr>
          <p:cNvPr id="13" name="スライド番号プレースホルダー 5">
            <a:extLst>
              <a:ext uri="{FF2B5EF4-FFF2-40B4-BE49-F238E27FC236}">
                <a16:creationId xmlns:a16="http://schemas.microsoft.com/office/drawing/2014/main" xmlns="" id="{FE00643C-14F1-4C03-B3C6-483FF05F7D97}"/>
              </a:ext>
            </a:extLst>
          </p:cNvPr>
          <p:cNvSpPr>
            <a:spLocks noGrp="1"/>
          </p:cNvSpPr>
          <p:nvPr>
            <p:ph type="sldNum" sz="quarter" idx="12"/>
          </p:nvPr>
        </p:nvSpPr>
        <p:spPr>
          <a:xfrm>
            <a:off x="11372192" y="6356350"/>
            <a:ext cx="493987" cy="365125"/>
          </a:xfrm>
        </p:spPr>
        <p:txBody>
          <a:bodyPr/>
          <a:lstStyle/>
          <a:p>
            <a:fld id="{9BB7B253-4399-4D06-851F-03E81F13F64F}" type="slidenum">
              <a:rPr kumimoji="1" lang="ja-JP" altLang="en-US" smtClean="0"/>
              <a:t>‹#›</a:t>
            </a:fld>
            <a:endParaRPr kumimoji="1" lang="ja-JP" altLang="en-US"/>
          </a:p>
        </p:txBody>
      </p:sp>
      <p:sp>
        <p:nvSpPr>
          <p:cNvPr id="7" name="図プレースホルダー 8">
            <a:extLst>
              <a:ext uri="{FF2B5EF4-FFF2-40B4-BE49-F238E27FC236}">
                <a16:creationId xmlns:a16="http://schemas.microsoft.com/office/drawing/2014/main" xmlns="" id="{5C7E05BF-4B50-469C-B9A8-92B7B319E302}"/>
              </a:ext>
            </a:extLst>
          </p:cNvPr>
          <p:cNvSpPr>
            <a:spLocks noGrp="1"/>
          </p:cNvSpPr>
          <p:nvPr>
            <p:ph type="pic" sz="quarter" idx="13"/>
          </p:nvPr>
        </p:nvSpPr>
        <p:spPr>
          <a:xfrm>
            <a:off x="1188918" y="1160063"/>
            <a:ext cx="4540095" cy="5046290"/>
          </a:xfrm>
          <a:prstGeom prst="rect">
            <a:avLst/>
          </a:prstGeom>
        </p:spPr>
      </p:sp>
      <p:sp>
        <p:nvSpPr>
          <p:cNvPr id="9" name="図プレースホルダー 8">
            <a:extLst>
              <a:ext uri="{FF2B5EF4-FFF2-40B4-BE49-F238E27FC236}">
                <a16:creationId xmlns:a16="http://schemas.microsoft.com/office/drawing/2014/main" xmlns="" id="{81B112EE-5578-4280-BE16-1A8B287A22D9}"/>
              </a:ext>
            </a:extLst>
          </p:cNvPr>
          <p:cNvSpPr>
            <a:spLocks noGrp="1"/>
          </p:cNvSpPr>
          <p:nvPr>
            <p:ph type="pic" sz="quarter" idx="14"/>
          </p:nvPr>
        </p:nvSpPr>
        <p:spPr>
          <a:xfrm>
            <a:off x="6319718" y="1160063"/>
            <a:ext cx="4540095" cy="5046290"/>
          </a:xfrm>
          <a:prstGeom prst="rect">
            <a:avLst/>
          </a:prstGeom>
        </p:spPr>
      </p:sp>
      <p:cxnSp>
        <p:nvCxnSpPr>
          <p:cNvPr id="14" name="直線コネクタ 13">
            <a:extLst>
              <a:ext uri="{FF2B5EF4-FFF2-40B4-BE49-F238E27FC236}">
                <a16:creationId xmlns:a16="http://schemas.microsoft.com/office/drawing/2014/main" xmlns="" id="{770FB8AA-9308-441F-BCC4-4C2FDC381967}"/>
              </a:ext>
            </a:extLst>
          </p:cNvPr>
          <p:cNvCxnSpPr/>
          <p:nvPr userDrawn="1"/>
        </p:nvCxnSpPr>
        <p:spPr>
          <a:xfrm>
            <a:off x="323193" y="651647"/>
            <a:ext cx="11542986"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xmlns="" id="{ADDF077B-D0C9-4E2A-BC21-2C638824B8CB}"/>
              </a:ext>
            </a:extLst>
          </p:cNvPr>
          <p:cNvCxnSpPr/>
          <p:nvPr userDrawn="1"/>
        </p:nvCxnSpPr>
        <p:spPr>
          <a:xfrm>
            <a:off x="323193" y="698213"/>
            <a:ext cx="11542986"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90974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タイトル スライド">
    <p:spTree>
      <p:nvGrpSpPr>
        <p:cNvPr id="1" name=""/>
        <p:cNvGrpSpPr/>
        <p:nvPr/>
      </p:nvGrpSpPr>
      <p:grpSpPr>
        <a:xfrm>
          <a:off x="0" y="0"/>
          <a:ext cx="0" cy="0"/>
          <a:chOff x="0" y="0"/>
          <a:chExt cx="0" cy="0"/>
        </a:xfrm>
      </p:grpSpPr>
      <p:sp>
        <p:nvSpPr>
          <p:cNvPr id="8" name="タイトル 1">
            <a:extLst>
              <a:ext uri="{FF2B5EF4-FFF2-40B4-BE49-F238E27FC236}">
                <a16:creationId xmlns:a16="http://schemas.microsoft.com/office/drawing/2014/main" xmlns="" id="{1EE6DD14-DE9C-4E17-95DA-4BD168B01F30}"/>
              </a:ext>
            </a:extLst>
          </p:cNvPr>
          <p:cNvSpPr>
            <a:spLocks noGrp="1"/>
          </p:cNvSpPr>
          <p:nvPr>
            <p:ph type="title"/>
          </p:nvPr>
        </p:nvSpPr>
        <p:spPr>
          <a:xfrm>
            <a:off x="344213" y="188473"/>
            <a:ext cx="10515600" cy="517745"/>
          </a:xfrm>
        </p:spPr>
        <p:txBody>
          <a:bodyPr>
            <a:normAutofit/>
          </a:bodyPr>
          <a:lstStyle>
            <a:lvl1pPr>
              <a:defRPr sz="2800" b="1">
                <a:solidFill>
                  <a:schemeClr val="tx1">
                    <a:lumMod val="65000"/>
                    <a:lumOff val="35000"/>
                  </a:schemeClr>
                </a:solidFill>
              </a:defRPr>
            </a:lvl1pPr>
          </a:lstStyle>
          <a:p>
            <a:r>
              <a:rPr kumimoji="1" lang="ja-JP" altLang="en-US"/>
              <a:t>マスター タイトルの書式設定</a:t>
            </a:r>
          </a:p>
        </p:txBody>
      </p:sp>
      <p:sp>
        <p:nvSpPr>
          <p:cNvPr id="12" name="フッター プレースホルダー 4">
            <a:extLst>
              <a:ext uri="{FF2B5EF4-FFF2-40B4-BE49-F238E27FC236}">
                <a16:creationId xmlns:a16="http://schemas.microsoft.com/office/drawing/2014/main" xmlns="" id="{A00D8EB1-E18B-4EF8-A521-DE64B17099FA}"/>
              </a:ext>
            </a:extLst>
          </p:cNvPr>
          <p:cNvSpPr>
            <a:spLocks noGrp="1"/>
          </p:cNvSpPr>
          <p:nvPr>
            <p:ph type="ftr" sz="quarter" idx="11"/>
          </p:nvPr>
        </p:nvSpPr>
        <p:spPr>
          <a:xfrm>
            <a:off x="344213" y="6356350"/>
            <a:ext cx="4114800" cy="365125"/>
          </a:xfrm>
        </p:spPr>
        <p:txBody>
          <a:bodyPr/>
          <a:lstStyle>
            <a:lvl1pPr algn="l">
              <a:defRPr b="1">
                <a:solidFill>
                  <a:schemeClr val="tx1">
                    <a:lumMod val="65000"/>
                    <a:lumOff val="35000"/>
                  </a:schemeClr>
                </a:solidFill>
              </a:defRPr>
            </a:lvl1pPr>
          </a:lstStyle>
          <a:p>
            <a:endParaRPr lang="ja-JP" altLang="en-US"/>
          </a:p>
        </p:txBody>
      </p:sp>
      <p:sp>
        <p:nvSpPr>
          <p:cNvPr id="13" name="スライド番号プレースホルダー 5">
            <a:extLst>
              <a:ext uri="{FF2B5EF4-FFF2-40B4-BE49-F238E27FC236}">
                <a16:creationId xmlns:a16="http://schemas.microsoft.com/office/drawing/2014/main" xmlns="" id="{FE00643C-14F1-4C03-B3C6-483FF05F7D97}"/>
              </a:ext>
            </a:extLst>
          </p:cNvPr>
          <p:cNvSpPr>
            <a:spLocks noGrp="1"/>
          </p:cNvSpPr>
          <p:nvPr>
            <p:ph type="sldNum" sz="quarter" idx="12"/>
          </p:nvPr>
        </p:nvSpPr>
        <p:spPr>
          <a:xfrm>
            <a:off x="11372192" y="6356350"/>
            <a:ext cx="493987" cy="365125"/>
          </a:xfrm>
        </p:spPr>
        <p:txBody>
          <a:bodyPr/>
          <a:lstStyle/>
          <a:p>
            <a:fld id="{9BB7B253-4399-4D06-851F-03E81F13F64F}" type="slidenum">
              <a:rPr kumimoji="1" lang="ja-JP" altLang="en-US" smtClean="0"/>
              <a:t>‹#›</a:t>
            </a:fld>
            <a:endParaRPr kumimoji="1" lang="ja-JP" altLang="en-US"/>
          </a:p>
        </p:txBody>
      </p:sp>
      <p:sp>
        <p:nvSpPr>
          <p:cNvPr id="7" name="グラフ プレースホルダー 4">
            <a:extLst>
              <a:ext uri="{FF2B5EF4-FFF2-40B4-BE49-F238E27FC236}">
                <a16:creationId xmlns:a16="http://schemas.microsoft.com/office/drawing/2014/main" xmlns="" id="{203E5149-14AC-4FF6-93BB-4654DC15C5FC}"/>
              </a:ext>
            </a:extLst>
          </p:cNvPr>
          <p:cNvSpPr>
            <a:spLocks noGrp="1"/>
          </p:cNvSpPr>
          <p:nvPr>
            <p:ph type="chart" sz="quarter" idx="15" hasCustomPrompt="1"/>
          </p:nvPr>
        </p:nvSpPr>
        <p:spPr>
          <a:xfrm>
            <a:off x="1140498" y="1443636"/>
            <a:ext cx="9908375" cy="4232604"/>
          </a:xfrm>
          <a:prstGeom prst="rect">
            <a:avLst/>
          </a:prstGeom>
          <a:blipFill dpi="0" rotWithShape="1">
            <a:blip r:embed="rId2">
              <a:extLst>
                <a:ext uri="{28A0092B-C50C-407E-A947-70E740481C1C}">
                  <a14:useLocalDpi xmlns:a14="http://schemas.microsoft.com/office/drawing/2010/main" val="0"/>
                </a:ext>
              </a:extLst>
            </a:blip>
            <a:srcRect/>
            <a:tile tx="0" ty="0" sx="100000" sy="100000" flip="none" algn="ctr"/>
          </a:blipFill>
        </p:spPr>
        <p:txBody>
          <a:bodyPr anchor="t">
            <a:normAutofit/>
          </a:bodyPr>
          <a:lstStyle>
            <a:lvl1pPr marL="0" indent="0" algn="ctr">
              <a:buFontTx/>
              <a:buNone/>
              <a:defRPr sz="1270">
                <a:solidFill>
                  <a:srgbClr val="FF0000"/>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ja-JP" altLang="en-US" dirty="0"/>
              <a:t>グラフを追加する</a:t>
            </a:r>
          </a:p>
        </p:txBody>
      </p:sp>
      <p:cxnSp>
        <p:nvCxnSpPr>
          <p:cNvPr id="9" name="直線コネクタ 8">
            <a:extLst>
              <a:ext uri="{FF2B5EF4-FFF2-40B4-BE49-F238E27FC236}">
                <a16:creationId xmlns:a16="http://schemas.microsoft.com/office/drawing/2014/main" xmlns="" id="{770FB8AA-9308-441F-BCC4-4C2FDC381967}"/>
              </a:ext>
            </a:extLst>
          </p:cNvPr>
          <p:cNvCxnSpPr/>
          <p:nvPr userDrawn="1"/>
        </p:nvCxnSpPr>
        <p:spPr>
          <a:xfrm>
            <a:off x="323193" y="651647"/>
            <a:ext cx="11542986"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xmlns="" id="{ADDF077B-D0C9-4E2A-BC21-2C638824B8CB}"/>
              </a:ext>
            </a:extLst>
          </p:cNvPr>
          <p:cNvCxnSpPr/>
          <p:nvPr userDrawn="1"/>
        </p:nvCxnSpPr>
        <p:spPr>
          <a:xfrm>
            <a:off x="323193" y="698213"/>
            <a:ext cx="11542986"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1606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タイトル スライド">
    <p:spTree>
      <p:nvGrpSpPr>
        <p:cNvPr id="1" name=""/>
        <p:cNvGrpSpPr/>
        <p:nvPr/>
      </p:nvGrpSpPr>
      <p:grpSpPr>
        <a:xfrm>
          <a:off x="0" y="0"/>
          <a:ext cx="0" cy="0"/>
          <a:chOff x="0" y="0"/>
          <a:chExt cx="0" cy="0"/>
        </a:xfrm>
      </p:grpSpPr>
      <p:sp>
        <p:nvSpPr>
          <p:cNvPr id="8" name="タイトル 1">
            <a:extLst>
              <a:ext uri="{FF2B5EF4-FFF2-40B4-BE49-F238E27FC236}">
                <a16:creationId xmlns:a16="http://schemas.microsoft.com/office/drawing/2014/main" xmlns="" id="{1EE6DD14-DE9C-4E17-95DA-4BD168B01F30}"/>
              </a:ext>
            </a:extLst>
          </p:cNvPr>
          <p:cNvSpPr>
            <a:spLocks noGrp="1"/>
          </p:cNvSpPr>
          <p:nvPr>
            <p:ph type="title"/>
          </p:nvPr>
        </p:nvSpPr>
        <p:spPr>
          <a:xfrm>
            <a:off x="344213" y="188473"/>
            <a:ext cx="10515600" cy="517745"/>
          </a:xfrm>
        </p:spPr>
        <p:txBody>
          <a:bodyPr>
            <a:normAutofit/>
          </a:bodyPr>
          <a:lstStyle>
            <a:lvl1pPr>
              <a:defRPr sz="2800" b="1">
                <a:solidFill>
                  <a:schemeClr val="tx1">
                    <a:lumMod val="65000"/>
                    <a:lumOff val="35000"/>
                  </a:schemeClr>
                </a:solidFill>
              </a:defRPr>
            </a:lvl1pPr>
          </a:lstStyle>
          <a:p>
            <a:r>
              <a:rPr kumimoji="1" lang="ja-JP" altLang="en-US"/>
              <a:t>マスター タイトルの書式設定</a:t>
            </a:r>
          </a:p>
        </p:txBody>
      </p:sp>
      <p:sp>
        <p:nvSpPr>
          <p:cNvPr id="12" name="フッター プレースホルダー 4">
            <a:extLst>
              <a:ext uri="{FF2B5EF4-FFF2-40B4-BE49-F238E27FC236}">
                <a16:creationId xmlns:a16="http://schemas.microsoft.com/office/drawing/2014/main" xmlns="" id="{A00D8EB1-E18B-4EF8-A521-DE64B17099FA}"/>
              </a:ext>
            </a:extLst>
          </p:cNvPr>
          <p:cNvSpPr>
            <a:spLocks noGrp="1"/>
          </p:cNvSpPr>
          <p:nvPr>
            <p:ph type="ftr" sz="quarter" idx="11"/>
          </p:nvPr>
        </p:nvSpPr>
        <p:spPr>
          <a:xfrm>
            <a:off x="344213" y="6356350"/>
            <a:ext cx="4114800" cy="365125"/>
          </a:xfrm>
        </p:spPr>
        <p:txBody>
          <a:bodyPr/>
          <a:lstStyle>
            <a:lvl1pPr algn="l">
              <a:defRPr b="1">
                <a:solidFill>
                  <a:schemeClr val="tx1">
                    <a:lumMod val="65000"/>
                    <a:lumOff val="35000"/>
                  </a:schemeClr>
                </a:solidFill>
              </a:defRPr>
            </a:lvl1pPr>
          </a:lstStyle>
          <a:p>
            <a:endParaRPr lang="ja-JP" altLang="en-US"/>
          </a:p>
        </p:txBody>
      </p:sp>
      <p:sp>
        <p:nvSpPr>
          <p:cNvPr id="13" name="スライド番号プレースホルダー 5">
            <a:extLst>
              <a:ext uri="{FF2B5EF4-FFF2-40B4-BE49-F238E27FC236}">
                <a16:creationId xmlns:a16="http://schemas.microsoft.com/office/drawing/2014/main" xmlns="" id="{FE00643C-14F1-4C03-B3C6-483FF05F7D97}"/>
              </a:ext>
            </a:extLst>
          </p:cNvPr>
          <p:cNvSpPr>
            <a:spLocks noGrp="1"/>
          </p:cNvSpPr>
          <p:nvPr>
            <p:ph type="sldNum" sz="quarter" idx="12"/>
          </p:nvPr>
        </p:nvSpPr>
        <p:spPr>
          <a:xfrm>
            <a:off x="11372192" y="6356350"/>
            <a:ext cx="493987" cy="365125"/>
          </a:xfrm>
        </p:spPr>
        <p:txBody>
          <a:bodyPr/>
          <a:lstStyle/>
          <a:p>
            <a:fld id="{9BB7B253-4399-4D06-851F-03E81F13F64F}" type="slidenum">
              <a:rPr kumimoji="1" lang="ja-JP" altLang="en-US" smtClean="0"/>
              <a:t>‹#›</a:t>
            </a:fld>
            <a:endParaRPr kumimoji="1" lang="ja-JP" altLang="en-US"/>
          </a:p>
        </p:txBody>
      </p:sp>
      <p:sp>
        <p:nvSpPr>
          <p:cNvPr id="7" name="表プレースホルダー 3">
            <a:extLst>
              <a:ext uri="{FF2B5EF4-FFF2-40B4-BE49-F238E27FC236}">
                <a16:creationId xmlns:a16="http://schemas.microsoft.com/office/drawing/2014/main" xmlns="" id="{8B9E8C93-5760-4724-8DBD-829A786F0715}"/>
              </a:ext>
            </a:extLst>
          </p:cNvPr>
          <p:cNvSpPr>
            <a:spLocks noGrp="1"/>
          </p:cNvSpPr>
          <p:nvPr>
            <p:ph type="tbl" sz="quarter" idx="16" hasCustomPrompt="1"/>
          </p:nvPr>
        </p:nvSpPr>
        <p:spPr>
          <a:xfrm>
            <a:off x="1140498" y="1429422"/>
            <a:ext cx="9908375" cy="4665053"/>
          </a:xfrm>
          <a:prstGeom prst="rect">
            <a:avLst/>
          </a:prstGeom>
          <a:blipFill dpi="0" rotWithShape="1">
            <a:blip r:embed="rId2">
              <a:alphaModFix amt="99000"/>
              <a:extLst>
                <a:ext uri="{28A0092B-C50C-407E-A947-70E740481C1C}">
                  <a14:useLocalDpi xmlns:a14="http://schemas.microsoft.com/office/drawing/2010/main" val="0"/>
                </a:ext>
              </a:extLst>
            </a:blip>
            <a:srcRect/>
            <a:tile tx="0" ty="0" sx="100000" sy="100000" flip="none" algn="ctr"/>
          </a:blipFill>
        </p:spPr>
        <p:txBody>
          <a:bodyPr>
            <a:normAutofit/>
          </a:bodyPr>
          <a:lstStyle>
            <a:lvl1pPr marL="0" indent="0" algn="ctr">
              <a:buFontTx/>
              <a:buNone/>
              <a:defRPr sz="1270">
                <a:solidFill>
                  <a:srgbClr val="FF0000"/>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ja-JP" altLang="en-US" dirty="0"/>
              <a:t>表を追加する</a:t>
            </a:r>
          </a:p>
        </p:txBody>
      </p:sp>
      <p:cxnSp>
        <p:nvCxnSpPr>
          <p:cNvPr id="9" name="直線コネクタ 8">
            <a:extLst>
              <a:ext uri="{FF2B5EF4-FFF2-40B4-BE49-F238E27FC236}">
                <a16:creationId xmlns:a16="http://schemas.microsoft.com/office/drawing/2014/main" xmlns="" id="{770FB8AA-9308-441F-BCC4-4C2FDC381967}"/>
              </a:ext>
            </a:extLst>
          </p:cNvPr>
          <p:cNvCxnSpPr/>
          <p:nvPr userDrawn="1"/>
        </p:nvCxnSpPr>
        <p:spPr>
          <a:xfrm>
            <a:off x="323193" y="651647"/>
            <a:ext cx="11542986"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xmlns="" id="{ADDF077B-D0C9-4E2A-BC21-2C638824B8CB}"/>
              </a:ext>
            </a:extLst>
          </p:cNvPr>
          <p:cNvCxnSpPr/>
          <p:nvPr userDrawn="1"/>
        </p:nvCxnSpPr>
        <p:spPr>
          <a:xfrm>
            <a:off x="323193" y="698213"/>
            <a:ext cx="11542986"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5748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タイトル スライド">
    <p:spTree>
      <p:nvGrpSpPr>
        <p:cNvPr id="1" name=""/>
        <p:cNvGrpSpPr/>
        <p:nvPr/>
      </p:nvGrpSpPr>
      <p:grpSpPr>
        <a:xfrm>
          <a:off x="0" y="0"/>
          <a:ext cx="0" cy="0"/>
          <a:chOff x="0" y="0"/>
          <a:chExt cx="0" cy="0"/>
        </a:xfrm>
      </p:grpSpPr>
      <p:sp>
        <p:nvSpPr>
          <p:cNvPr id="8" name="タイトル 1">
            <a:extLst>
              <a:ext uri="{FF2B5EF4-FFF2-40B4-BE49-F238E27FC236}">
                <a16:creationId xmlns:a16="http://schemas.microsoft.com/office/drawing/2014/main" xmlns="" id="{1EE6DD14-DE9C-4E17-95DA-4BD168B01F30}"/>
              </a:ext>
            </a:extLst>
          </p:cNvPr>
          <p:cNvSpPr>
            <a:spLocks noGrp="1"/>
          </p:cNvSpPr>
          <p:nvPr>
            <p:ph type="title"/>
          </p:nvPr>
        </p:nvSpPr>
        <p:spPr>
          <a:xfrm>
            <a:off x="344213" y="188473"/>
            <a:ext cx="10515600" cy="517745"/>
          </a:xfrm>
        </p:spPr>
        <p:txBody>
          <a:bodyPr>
            <a:normAutofit/>
          </a:bodyPr>
          <a:lstStyle>
            <a:lvl1pPr>
              <a:defRPr sz="2800" b="1">
                <a:solidFill>
                  <a:schemeClr val="tx1">
                    <a:lumMod val="65000"/>
                    <a:lumOff val="35000"/>
                  </a:schemeClr>
                </a:solidFill>
              </a:defRPr>
            </a:lvl1pPr>
          </a:lstStyle>
          <a:p>
            <a:r>
              <a:rPr kumimoji="1" lang="ja-JP" altLang="en-US"/>
              <a:t>マスター タイトルの書式設定</a:t>
            </a:r>
          </a:p>
        </p:txBody>
      </p:sp>
      <p:sp>
        <p:nvSpPr>
          <p:cNvPr id="12" name="フッター プレースホルダー 4">
            <a:extLst>
              <a:ext uri="{FF2B5EF4-FFF2-40B4-BE49-F238E27FC236}">
                <a16:creationId xmlns:a16="http://schemas.microsoft.com/office/drawing/2014/main" xmlns="" id="{A00D8EB1-E18B-4EF8-A521-DE64B17099FA}"/>
              </a:ext>
            </a:extLst>
          </p:cNvPr>
          <p:cNvSpPr>
            <a:spLocks noGrp="1"/>
          </p:cNvSpPr>
          <p:nvPr>
            <p:ph type="ftr" sz="quarter" idx="11"/>
          </p:nvPr>
        </p:nvSpPr>
        <p:spPr>
          <a:xfrm>
            <a:off x="344213" y="6356350"/>
            <a:ext cx="4114800" cy="365125"/>
          </a:xfrm>
        </p:spPr>
        <p:txBody>
          <a:bodyPr/>
          <a:lstStyle>
            <a:lvl1pPr algn="l">
              <a:defRPr b="1">
                <a:solidFill>
                  <a:schemeClr val="tx1">
                    <a:lumMod val="65000"/>
                    <a:lumOff val="35000"/>
                  </a:schemeClr>
                </a:solidFill>
              </a:defRPr>
            </a:lvl1pPr>
          </a:lstStyle>
          <a:p>
            <a:endParaRPr lang="ja-JP" altLang="en-US"/>
          </a:p>
        </p:txBody>
      </p:sp>
      <p:sp>
        <p:nvSpPr>
          <p:cNvPr id="13" name="スライド番号プレースホルダー 5">
            <a:extLst>
              <a:ext uri="{FF2B5EF4-FFF2-40B4-BE49-F238E27FC236}">
                <a16:creationId xmlns:a16="http://schemas.microsoft.com/office/drawing/2014/main" xmlns="" id="{FE00643C-14F1-4C03-B3C6-483FF05F7D97}"/>
              </a:ext>
            </a:extLst>
          </p:cNvPr>
          <p:cNvSpPr>
            <a:spLocks noGrp="1"/>
          </p:cNvSpPr>
          <p:nvPr>
            <p:ph type="sldNum" sz="quarter" idx="12"/>
          </p:nvPr>
        </p:nvSpPr>
        <p:spPr>
          <a:xfrm>
            <a:off x="11372192" y="6356350"/>
            <a:ext cx="493987" cy="365125"/>
          </a:xfrm>
        </p:spPr>
        <p:txBody>
          <a:bodyPr/>
          <a:lstStyle/>
          <a:p>
            <a:fld id="{9BB7B253-4399-4D06-851F-03E81F13F64F}" type="slidenum">
              <a:rPr kumimoji="1" lang="ja-JP" altLang="en-US" smtClean="0"/>
              <a:t>‹#›</a:t>
            </a:fld>
            <a:endParaRPr kumimoji="1" lang="ja-JP" altLang="en-US"/>
          </a:p>
        </p:txBody>
      </p:sp>
      <p:sp>
        <p:nvSpPr>
          <p:cNvPr id="7" name="SmartArt プレースホルダー 6">
            <a:extLst>
              <a:ext uri="{FF2B5EF4-FFF2-40B4-BE49-F238E27FC236}">
                <a16:creationId xmlns:a16="http://schemas.microsoft.com/office/drawing/2014/main" xmlns="" id="{AFB35C66-748C-4838-BED6-CAC7D82A600B}"/>
              </a:ext>
            </a:extLst>
          </p:cNvPr>
          <p:cNvSpPr>
            <a:spLocks noGrp="1"/>
          </p:cNvSpPr>
          <p:nvPr>
            <p:ph type="dgm" sz="quarter" idx="15"/>
          </p:nvPr>
        </p:nvSpPr>
        <p:spPr>
          <a:xfrm>
            <a:off x="1140498" y="1429422"/>
            <a:ext cx="9908375" cy="4665053"/>
          </a:xfrm>
          <a:prstGeom prst="rect">
            <a:avLst/>
          </a:prstGeom>
        </p:spPr>
      </p:sp>
      <p:cxnSp>
        <p:nvCxnSpPr>
          <p:cNvPr id="9" name="直線コネクタ 8">
            <a:extLst>
              <a:ext uri="{FF2B5EF4-FFF2-40B4-BE49-F238E27FC236}">
                <a16:creationId xmlns:a16="http://schemas.microsoft.com/office/drawing/2014/main" xmlns="" id="{770FB8AA-9308-441F-BCC4-4C2FDC381967}"/>
              </a:ext>
            </a:extLst>
          </p:cNvPr>
          <p:cNvCxnSpPr/>
          <p:nvPr userDrawn="1"/>
        </p:nvCxnSpPr>
        <p:spPr>
          <a:xfrm>
            <a:off x="323193" y="651647"/>
            <a:ext cx="11542986"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xmlns="" id="{ADDF077B-D0C9-4E2A-BC21-2C638824B8CB}"/>
              </a:ext>
            </a:extLst>
          </p:cNvPr>
          <p:cNvCxnSpPr/>
          <p:nvPr userDrawn="1"/>
        </p:nvCxnSpPr>
        <p:spPr>
          <a:xfrm>
            <a:off x="323193" y="698213"/>
            <a:ext cx="11542986"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00720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タイトル スライド">
    <p:spTree>
      <p:nvGrpSpPr>
        <p:cNvPr id="1" name=""/>
        <p:cNvGrpSpPr/>
        <p:nvPr/>
      </p:nvGrpSpPr>
      <p:grpSpPr>
        <a:xfrm>
          <a:off x="0" y="0"/>
          <a:ext cx="0" cy="0"/>
          <a:chOff x="0" y="0"/>
          <a:chExt cx="0" cy="0"/>
        </a:xfrm>
      </p:grpSpPr>
      <p:sp>
        <p:nvSpPr>
          <p:cNvPr id="8" name="タイトル 1">
            <a:extLst>
              <a:ext uri="{FF2B5EF4-FFF2-40B4-BE49-F238E27FC236}">
                <a16:creationId xmlns:a16="http://schemas.microsoft.com/office/drawing/2014/main" xmlns="" id="{1EE6DD14-DE9C-4E17-95DA-4BD168B01F30}"/>
              </a:ext>
            </a:extLst>
          </p:cNvPr>
          <p:cNvSpPr>
            <a:spLocks noGrp="1"/>
          </p:cNvSpPr>
          <p:nvPr>
            <p:ph type="title"/>
          </p:nvPr>
        </p:nvSpPr>
        <p:spPr>
          <a:xfrm>
            <a:off x="344213" y="188473"/>
            <a:ext cx="10515600" cy="517745"/>
          </a:xfrm>
        </p:spPr>
        <p:txBody>
          <a:bodyPr>
            <a:normAutofit/>
          </a:bodyPr>
          <a:lstStyle>
            <a:lvl1pPr>
              <a:defRPr sz="2800" b="1">
                <a:solidFill>
                  <a:schemeClr val="tx1">
                    <a:lumMod val="65000"/>
                    <a:lumOff val="35000"/>
                  </a:schemeClr>
                </a:solidFill>
              </a:defRPr>
            </a:lvl1pPr>
          </a:lstStyle>
          <a:p>
            <a:r>
              <a:rPr kumimoji="1" lang="ja-JP" altLang="en-US"/>
              <a:t>マスター タイトルの書式設定</a:t>
            </a:r>
          </a:p>
        </p:txBody>
      </p:sp>
      <p:sp>
        <p:nvSpPr>
          <p:cNvPr id="12" name="フッター プレースホルダー 4">
            <a:extLst>
              <a:ext uri="{FF2B5EF4-FFF2-40B4-BE49-F238E27FC236}">
                <a16:creationId xmlns:a16="http://schemas.microsoft.com/office/drawing/2014/main" xmlns="" id="{A00D8EB1-E18B-4EF8-A521-DE64B17099FA}"/>
              </a:ext>
            </a:extLst>
          </p:cNvPr>
          <p:cNvSpPr>
            <a:spLocks noGrp="1"/>
          </p:cNvSpPr>
          <p:nvPr>
            <p:ph type="ftr" sz="quarter" idx="11"/>
          </p:nvPr>
        </p:nvSpPr>
        <p:spPr>
          <a:xfrm>
            <a:off x="344213" y="6356350"/>
            <a:ext cx="4114800" cy="365125"/>
          </a:xfrm>
        </p:spPr>
        <p:txBody>
          <a:bodyPr/>
          <a:lstStyle>
            <a:lvl1pPr algn="l">
              <a:defRPr b="1">
                <a:solidFill>
                  <a:schemeClr val="tx1">
                    <a:lumMod val="65000"/>
                    <a:lumOff val="35000"/>
                  </a:schemeClr>
                </a:solidFill>
              </a:defRPr>
            </a:lvl1pPr>
          </a:lstStyle>
          <a:p>
            <a:endParaRPr lang="ja-JP" altLang="en-US"/>
          </a:p>
        </p:txBody>
      </p:sp>
      <p:sp>
        <p:nvSpPr>
          <p:cNvPr id="13" name="スライド番号プレースホルダー 5">
            <a:extLst>
              <a:ext uri="{FF2B5EF4-FFF2-40B4-BE49-F238E27FC236}">
                <a16:creationId xmlns:a16="http://schemas.microsoft.com/office/drawing/2014/main" xmlns="" id="{FE00643C-14F1-4C03-B3C6-483FF05F7D97}"/>
              </a:ext>
            </a:extLst>
          </p:cNvPr>
          <p:cNvSpPr>
            <a:spLocks noGrp="1"/>
          </p:cNvSpPr>
          <p:nvPr>
            <p:ph type="sldNum" sz="quarter" idx="12"/>
          </p:nvPr>
        </p:nvSpPr>
        <p:spPr>
          <a:xfrm>
            <a:off x="11372192" y="6356350"/>
            <a:ext cx="493987" cy="365125"/>
          </a:xfrm>
        </p:spPr>
        <p:txBody>
          <a:bodyPr/>
          <a:lstStyle/>
          <a:p>
            <a:fld id="{9BB7B253-4399-4D06-851F-03E81F13F64F}" type="slidenum">
              <a:rPr kumimoji="1" lang="ja-JP" altLang="en-US" smtClean="0"/>
              <a:t>‹#›</a:t>
            </a:fld>
            <a:endParaRPr kumimoji="1" lang="ja-JP" altLang="en-US"/>
          </a:p>
        </p:txBody>
      </p:sp>
      <p:sp>
        <p:nvSpPr>
          <p:cNvPr id="7" name="図プレースホルダー 2">
            <a:extLst>
              <a:ext uri="{FF2B5EF4-FFF2-40B4-BE49-F238E27FC236}">
                <a16:creationId xmlns:a16="http://schemas.microsoft.com/office/drawing/2014/main" xmlns="" id="{AB9F52E1-FCCC-446A-919A-FDF86C3CB371}"/>
              </a:ext>
            </a:extLst>
          </p:cNvPr>
          <p:cNvSpPr>
            <a:spLocks noGrp="1"/>
          </p:cNvSpPr>
          <p:nvPr>
            <p:ph type="pic" sz="quarter" idx="13"/>
          </p:nvPr>
        </p:nvSpPr>
        <p:spPr>
          <a:xfrm>
            <a:off x="414413" y="1169392"/>
            <a:ext cx="3974400" cy="2984400"/>
          </a:xfrm>
          <a:prstGeom prst="rect">
            <a:avLst/>
          </a:prstGeom>
        </p:spPr>
        <p:txBody>
          <a:bodyPr/>
          <a:lstStyle/>
          <a:p>
            <a:endParaRPr kumimoji="1" lang="ja-JP" altLang="en-US" dirty="0"/>
          </a:p>
        </p:txBody>
      </p:sp>
      <p:cxnSp>
        <p:nvCxnSpPr>
          <p:cNvPr id="9" name="直線コネクタ 8">
            <a:extLst>
              <a:ext uri="{FF2B5EF4-FFF2-40B4-BE49-F238E27FC236}">
                <a16:creationId xmlns:a16="http://schemas.microsoft.com/office/drawing/2014/main" xmlns="" id="{770FB8AA-9308-441F-BCC4-4C2FDC381967}"/>
              </a:ext>
            </a:extLst>
          </p:cNvPr>
          <p:cNvCxnSpPr/>
          <p:nvPr userDrawn="1"/>
        </p:nvCxnSpPr>
        <p:spPr>
          <a:xfrm>
            <a:off x="323193" y="651647"/>
            <a:ext cx="11542986"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xmlns="" id="{ADDF077B-D0C9-4E2A-BC21-2C638824B8CB}"/>
              </a:ext>
            </a:extLst>
          </p:cNvPr>
          <p:cNvCxnSpPr/>
          <p:nvPr userDrawn="1"/>
        </p:nvCxnSpPr>
        <p:spPr>
          <a:xfrm>
            <a:off x="323193" y="698213"/>
            <a:ext cx="11542986"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38846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xmlns="" id="{FE9BEAC4-FC65-44EB-934A-FC75E84C1E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xmlns="" id="{C5DAF569-FAE0-4662-98AA-1B26923FE22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xmlns="" id="{DF7B9DBB-AE26-4D4E-8776-31A97A24EC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フッター プレースホルダー 4">
            <a:extLst>
              <a:ext uri="{FF2B5EF4-FFF2-40B4-BE49-F238E27FC236}">
                <a16:creationId xmlns:a16="http://schemas.microsoft.com/office/drawing/2014/main" xmlns="" id="{7BEAD261-0029-45AC-9D9C-F289C7D8D4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xmlns="" id="{2938CCF7-329C-4E0E-9CCC-D41FF1801EB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B7B253-4399-4D06-851F-03E81F13F64F}" type="slidenum">
              <a:rPr kumimoji="1" lang="ja-JP" altLang="en-US" smtClean="0"/>
              <a:t>‹#›</a:t>
            </a:fld>
            <a:endParaRPr kumimoji="1" lang="ja-JP" altLang="en-US"/>
          </a:p>
        </p:txBody>
      </p:sp>
    </p:spTree>
    <p:extLst>
      <p:ext uri="{BB962C8B-B14F-4D97-AF65-F5344CB8AC3E}">
        <p14:creationId xmlns:p14="http://schemas.microsoft.com/office/powerpoint/2010/main" val="872082609"/>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0" r:id="rId3"/>
    <p:sldLayoutId id="2147483663" r:id="rId4"/>
    <p:sldLayoutId id="2147483664" r:id="rId5"/>
    <p:sldLayoutId id="2147483665" r:id="rId6"/>
    <p:sldLayoutId id="2147483666" r:id="rId7"/>
    <p:sldLayoutId id="2147483667" r:id="rId8"/>
    <p:sldLayoutId id="2147483668" r:id="rId9"/>
  </p:sldLayoutIdLst>
  <p:hf hd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図プレースホルダー 16">
            <a:extLst>
              <a:ext uri="{FF2B5EF4-FFF2-40B4-BE49-F238E27FC236}">
                <a16:creationId xmlns:a16="http://schemas.microsoft.com/office/drawing/2014/main" xmlns="" id="{BB615520-4E9D-4EFD-AD9C-A250269C3C9A}"/>
              </a:ext>
            </a:extLst>
          </p:cNvPr>
          <p:cNvPicPr>
            <a:picLocks noGrp="1" noChangeAspect="1"/>
          </p:cNvPicPr>
          <p:nvPr>
            <p:ph type="pic" idx="11"/>
          </p:nvPr>
        </p:nvPicPr>
        <p:blipFill>
          <a:blip r:embed="rId2" cstate="print">
            <a:extLst>
              <a:ext uri="{28A0092B-C50C-407E-A947-70E740481C1C}">
                <a14:useLocalDpi xmlns:a14="http://schemas.microsoft.com/office/drawing/2010/main" val="0"/>
              </a:ext>
            </a:extLst>
          </a:blip>
          <a:srcRect l="1472" r="1472"/>
          <a:stretch>
            <a:fillRect/>
          </a:stretch>
        </p:blipFill>
        <p:spPr/>
      </p:pic>
      <p:pic>
        <p:nvPicPr>
          <p:cNvPr id="25" name="図プレースホルダー 24">
            <a:extLst>
              <a:ext uri="{FF2B5EF4-FFF2-40B4-BE49-F238E27FC236}">
                <a16:creationId xmlns:a16="http://schemas.microsoft.com/office/drawing/2014/main" xmlns="" id="{C110E3D9-7DD2-4CF3-8F76-2D7C2D727FAA}"/>
              </a:ext>
            </a:extLst>
          </p:cNvPr>
          <p:cNvPicPr>
            <a:picLocks noGrp="1" noChangeAspect="1"/>
          </p:cNvPicPr>
          <p:nvPr>
            <p:ph type="pic" idx="12"/>
          </p:nvPr>
        </p:nvPicPr>
        <p:blipFill>
          <a:blip r:embed="rId3" cstate="print">
            <a:extLst>
              <a:ext uri="{28A0092B-C50C-407E-A947-70E740481C1C}">
                <a14:useLocalDpi xmlns:a14="http://schemas.microsoft.com/office/drawing/2010/main" val="0"/>
              </a:ext>
            </a:extLst>
          </a:blip>
          <a:srcRect l="505" r="505"/>
          <a:stretch>
            <a:fillRect/>
          </a:stretch>
        </p:blipFill>
        <p:spPr/>
      </p:pic>
      <p:pic>
        <p:nvPicPr>
          <p:cNvPr id="29" name="図プレースホルダー 28">
            <a:extLst>
              <a:ext uri="{FF2B5EF4-FFF2-40B4-BE49-F238E27FC236}">
                <a16:creationId xmlns:a16="http://schemas.microsoft.com/office/drawing/2014/main" xmlns="" id="{A2C75ABC-B55E-445F-9D36-5905F6C64C06}"/>
              </a:ext>
            </a:extLst>
          </p:cNvPr>
          <p:cNvPicPr>
            <a:picLocks noGrp="1" noChangeAspect="1"/>
          </p:cNvPicPr>
          <p:nvPr>
            <p:ph type="pic" idx="1"/>
          </p:nvPr>
        </p:nvPicPr>
        <p:blipFill>
          <a:blip r:embed="rId4" cstate="print">
            <a:extLst>
              <a:ext uri="{28A0092B-C50C-407E-A947-70E740481C1C}">
                <a14:useLocalDpi xmlns:a14="http://schemas.microsoft.com/office/drawing/2010/main" val="0"/>
              </a:ext>
            </a:extLst>
          </a:blip>
          <a:srcRect l="505" r="505"/>
          <a:stretch>
            <a:fillRect/>
          </a:stretch>
        </p:blipFill>
        <p:spPr/>
      </p:pic>
      <p:pic>
        <p:nvPicPr>
          <p:cNvPr id="33" name="図プレースホルダー 32">
            <a:extLst>
              <a:ext uri="{FF2B5EF4-FFF2-40B4-BE49-F238E27FC236}">
                <a16:creationId xmlns:a16="http://schemas.microsoft.com/office/drawing/2014/main" xmlns="" id="{541DC609-CB77-4E3F-B48D-AF1446A12FB9}"/>
              </a:ext>
            </a:extLst>
          </p:cNvPr>
          <p:cNvPicPr>
            <a:picLocks noGrp="1" noChangeAspect="1"/>
          </p:cNvPicPr>
          <p:nvPr>
            <p:ph type="pic" idx="10"/>
          </p:nvPr>
        </p:nvPicPr>
        <p:blipFill>
          <a:blip r:embed="rId5" cstate="print">
            <a:extLst>
              <a:ext uri="{28A0092B-C50C-407E-A947-70E740481C1C}">
                <a14:useLocalDpi xmlns:a14="http://schemas.microsoft.com/office/drawing/2010/main" val="0"/>
              </a:ext>
            </a:extLst>
          </a:blip>
          <a:srcRect l="544" r="544"/>
          <a:stretch>
            <a:fillRect/>
          </a:stretch>
        </p:blipFill>
        <p:spPr/>
      </p:pic>
    </p:spTree>
    <p:extLst>
      <p:ext uri="{BB962C8B-B14F-4D97-AF65-F5344CB8AC3E}">
        <p14:creationId xmlns:p14="http://schemas.microsoft.com/office/powerpoint/2010/main" val="3393732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xmlns="" id="{6F097C20-54A5-4DC8-B8FE-7BB4BF9D1003}"/>
              </a:ext>
            </a:extLst>
          </p:cNvPr>
          <p:cNvSpPr/>
          <p:nvPr/>
        </p:nvSpPr>
        <p:spPr>
          <a:xfrm>
            <a:off x="718149" y="1955800"/>
            <a:ext cx="10736652" cy="3898900"/>
          </a:xfrm>
          <a:prstGeom prst="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xmlns="" id="{8EA6166D-4774-4A40-80C9-77CFBC15FEB0}"/>
              </a:ext>
            </a:extLst>
          </p:cNvPr>
          <p:cNvSpPr>
            <a:spLocks noGrp="1"/>
          </p:cNvSpPr>
          <p:nvPr>
            <p:ph type="title"/>
          </p:nvPr>
        </p:nvSpPr>
        <p:spPr/>
        <p:txBody>
          <a:bodyPr/>
          <a:lstStyle/>
          <a:p>
            <a:r>
              <a:rPr kumimoji="1" lang="ja-JP" altLang="en-US" dirty="0"/>
              <a:t>世界各地で事業を展開</a:t>
            </a:r>
          </a:p>
        </p:txBody>
      </p:sp>
      <p:sp>
        <p:nvSpPr>
          <p:cNvPr id="3" name="フッター プレースホルダー 2">
            <a:extLst>
              <a:ext uri="{FF2B5EF4-FFF2-40B4-BE49-F238E27FC236}">
                <a16:creationId xmlns:a16="http://schemas.microsoft.com/office/drawing/2014/main" xmlns="" id="{072D8A09-0DA2-4C1A-947A-D95CFDC2A8A5}"/>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95D461CB-E1CB-4B43-BCDB-55F87EA12A1D}"/>
              </a:ext>
            </a:extLst>
          </p:cNvPr>
          <p:cNvSpPr>
            <a:spLocks noGrp="1"/>
          </p:cNvSpPr>
          <p:nvPr>
            <p:ph type="sldNum" sz="quarter" idx="12"/>
          </p:nvPr>
        </p:nvSpPr>
        <p:spPr/>
        <p:txBody>
          <a:bodyPr/>
          <a:lstStyle/>
          <a:p>
            <a:fld id="{9BB7B253-4399-4D06-851F-03E81F13F64F}" type="slidenum">
              <a:rPr kumimoji="1" lang="ja-JP" altLang="en-US" smtClean="0"/>
              <a:t>10</a:t>
            </a:fld>
            <a:endParaRPr kumimoji="1" lang="ja-JP" altLang="en-US"/>
          </a:p>
        </p:txBody>
      </p:sp>
      <p:pic>
        <p:nvPicPr>
          <p:cNvPr id="14" name="図プレースホルダー 13">
            <a:extLst>
              <a:ext uri="{FF2B5EF4-FFF2-40B4-BE49-F238E27FC236}">
                <a16:creationId xmlns:a16="http://schemas.microsoft.com/office/drawing/2014/main" xmlns="" id="{3795FF95-4F94-4C22-A750-08CA23E95456}"/>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59" r="59"/>
          <a:stretch>
            <a:fillRect/>
          </a:stretch>
        </p:blipFill>
        <p:spPr/>
      </p:pic>
      <p:pic>
        <p:nvPicPr>
          <p:cNvPr id="16" name="図プレースホルダー 15">
            <a:extLst>
              <a:ext uri="{FF2B5EF4-FFF2-40B4-BE49-F238E27FC236}">
                <a16:creationId xmlns:a16="http://schemas.microsoft.com/office/drawing/2014/main" xmlns="" id="{F2E77CC9-9A8C-4AC4-B3FF-D1E05FA9097D}"/>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59" r="59"/>
          <a:stretch>
            <a:fillRect/>
          </a:stretch>
        </p:blipFill>
        <p:spPr/>
      </p:pic>
      <p:pic>
        <p:nvPicPr>
          <p:cNvPr id="18" name="図プレースホルダー 17">
            <a:extLst>
              <a:ext uri="{FF2B5EF4-FFF2-40B4-BE49-F238E27FC236}">
                <a16:creationId xmlns:a16="http://schemas.microsoft.com/office/drawing/2014/main" xmlns="" id="{3FBB3FD9-CB82-4056-9D90-8740360AC836}"/>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l="59" r="59"/>
          <a:stretch>
            <a:fillRect/>
          </a:stretch>
        </p:blipFill>
        <p:spPr/>
      </p:pic>
      <p:sp>
        <p:nvSpPr>
          <p:cNvPr id="8" name="正方形/長方形 7">
            <a:extLst>
              <a:ext uri="{FF2B5EF4-FFF2-40B4-BE49-F238E27FC236}">
                <a16:creationId xmlns:a16="http://schemas.microsoft.com/office/drawing/2014/main" xmlns="" id="{35E8CB27-1DA2-4C05-BB71-2C90843E5B49}"/>
              </a:ext>
            </a:extLst>
          </p:cNvPr>
          <p:cNvSpPr/>
          <p:nvPr/>
        </p:nvSpPr>
        <p:spPr>
          <a:xfrm>
            <a:off x="344213" y="1294858"/>
            <a:ext cx="4910319" cy="461665"/>
          </a:xfrm>
          <a:prstGeom prst="rect">
            <a:avLst/>
          </a:prstGeom>
        </p:spPr>
        <p:txBody>
          <a:bodyPr wrap="none">
            <a:spAutoFit/>
          </a:bodyPr>
          <a:lstStyle/>
          <a:p>
            <a:pPr>
              <a:defRPr/>
            </a:pPr>
            <a:r>
              <a:rPr lang="ja-JP" altLang="en-US" sz="2400" b="1" dirty="0">
                <a:solidFill>
                  <a:schemeClr val="accent1">
                    <a:lumMod val="50000"/>
                  </a:schemeClr>
                </a:solidFill>
                <a:latin typeface="メイリオ" panose="020B0604030504040204" pitchFamily="50" charset="-128"/>
                <a:ea typeface="メイリオ" panose="020B0604030504040204" pitchFamily="50" charset="-128"/>
              </a:rPr>
              <a:t>売上高の</a:t>
            </a:r>
            <a:r>
              <a:rPr lang="en-US" altLang="ja-JP" sz="2400" b="1" dirty="0">
                <a:solidFill>
                  <a:schemeClr val="accent1">
                    <a:lumMod val="50000"/>
                  </a:schemeClr>
                </a:solidFill>
                <a:latin typeface="メイリオ" panose="020B0604030504040204" pitchFamily="50" charset="-128"/>
                <a:ea typeface="メイリオ" panose="020B0604030504040204" pitchFamily="50" charset="-128"/>
              </a:rPr>
              <a:t>50</a:t>
            </a:r>
            <a:r>
              <a:rPr lang="ja-JP" altLang="en-US" sz="2400" b="1" dirty="0">
                <a:solidFill>
                  <a:schemeClr val="accent1">
                    <a:lumMod val="50000"/>
                  </a:schemeClr>
                </a:solidFill>
                <a:latin typeface="メイリオ" panose="020B0604030504040204" pitchFamily="50" charset="-128"/>
                <a:ea typeface="メイリオ" panose="020B0604030504040204" pitchFamily="50" charset="-128"/>
              </a:rPr>
              <a:t>％は海外プロジェクト</a:t>
            </a:r>
          </a:p>
        </p:txBody>
      </p:sp>
      <p:sp>
        <p:nvSpPr>
          <p:cNvPr id="10" name="正方形/長方形 9">
            <a:extLst>
              <a:ext uri="{FF2B5EF4-FFF2-40B4-BE49-F238E27FC236}">
                <a16:creationId xmlns:a16="http://schemas.microsoft.com/office/drawing/2014/main" xmlns="" id="{779F7B47-218E-4713-A20C-203A3FE7B6C9}"/>
              </a:ext>
            </a:extLst>
          </p:cNvPr>
          <p:cNvSpPr/>
          <p:nvPr/>
        </p:nvSpPr>
        <p:spPr>
          <a:xfrm>
            <a:off x="1090999" y="5166379"/>
            <a:ext cx="3005951" cy="400110"/>
          </a:xfrm>
          <a:prstGeom prst="rect">
            <a:avLst/>
          </a:prstGeom>
        </p:spPr>
        <p:txBody>
          <a:bodyPr wrap="none">
            <a:spAutoFit/>
          </a:bodyPr>
          <a:lstStyle/>
          <a:p>
            <a:pPr algn="ctr"/>
            <a:r>
              <a:rPr lang="ja-JP" altLang="en-US" sz="2000" dirty="0">
                <a:solidFill>
                  <a:schemeClr val="tx1">
                    <a:lumMod val="75000"/>
                    <a:lumOff val="25000"/>
                  </a:schemeClr>
                </a:solidFill>
                <a:latin typeface="メイリオ" panose="020B0604030504040204" pitchFamily="50" charset="-128"/>
                <a:ea typeface="メイリオ" panose="020B0604030504040204" pitchFamily="50" charset="-128"/>
              </a:rPr>
              <a:t>イラン石油コンビナート</a:t>
            </a:r>
          </a:p>
        </p:txBody>
      </p:sp>
      <p:sp>
        <p:nvSpPr>
          <p:cNvPr id="11" name="正方形/長方形 10">
            <a:extLst>
              <a:ext uri="{FF2B5EF4-FFF2-40B4-BE49-F238E27FC236}">
                <a16:creationId xmlns:a16="http://schemas.microsoft.com/office/drawing/2014/main" xmlns="" id="{6C07E1FF-46B1-4B80-9E46-85A661EF03F3}"/>
              </a:ext>
            </a:extLst>
          </p:cNvPr>
          <p:cNvSpPr/>
          <p:nvPr/>
        </p:nvSpPr>
        <p:spPr>
          <a:xfrm>
            <a:off x="4770131" y="5166379"/>
            <a:ext cx="2492990" cy="400110"/>
          </a:xfrm>
          <a:prstGeom prst="rect">
            <a:avLst/>
          </a:prstGeom>
        </p:spPr>
        <p:txBody>
          <a:bodyPr wrap="none">
            <a:spAutoFit/>
          </a:bodyPr>
          <a:lstStyle/>
          <a:p>
            <a:pPr algn="ctr"/>
            <a:r>
              <a:rPr lang="ja-JP" altLang="en-US" sz="2000" dirty="0">
                <a:solidFill>
                  <a:schemeClr val="tx1">
                    <a:lumMod val="75000"/>
                    <a:lumOff val="25000"/>
                  </a:schemeClr>
                </a:solidFill>
                <a:latin typeface="メイリオ" panose="020B0604030504040204" pitchFamily="50" charset="-128"/>
                <a:ea typeface="メイリオ" panose="020B0604030504040204" pitchFamily="50" charset="-128"/>
              </a:rPr>
              <a:t>エジプト風力発電所</a:t>
            </a:r>
          </a:p>
        </p:txBody>
      </p:sp>
      <p:sp>
        <p:nvSpPr>
          <p:cNvPr id="12" name="正方形/長方形 11">
            <a:extLst>
              <a:ext uri="{FF2B5EF4-FFF2-40B4-BE49-F238E27FC236}">
                <a16:creationId xmlns:a16="http://schemas.microsoft.com/office/drawing/2014/main" xmlns="" id="{35CF73A0-CA61-4717-8CA4-A91DC45AC633}"/>
              </a:ext>
            </a:extLst>
          </p:cNvPr>
          <p:cNvSpPr/>
          <p:nvPr/>
        </p:nvSpPr>
        <p:spPr>
          <a:xfrm>
            <a:off x="8321024" y="5166379"/>
            <a:ext cx="2236510" cy="400110"/>
          </a:xfrm>
          <a:prstGeom prst="rect">
            <a:avLst/>
          </a:prstGeom>
        </p:spPr>
        <p:txBody>
          <a:bodyPr wrap="none">
            <a:spAutoFit/>
          </a:bodyPr>
          <a:lstStyle/>
          <a:p>
            <a:pPr algn="ctr"/>
            <a:r>
              <a:rPr lang="ja-JP" altLang="en-US" sz="2000" dirty="0">
                <a:solidFill>
                  <a:schemeClr val="tx1">
                    <a:lumMod val="75000"/>
                    <a:lumOff val="25000"/>
                  </a:schemeClr>
                </a:solidFill>
                <a:latin typeface="メイリオ" panose="020B0604030504040204" pitchFamily="50" charset="-128"/>
                <a:ea typeface="メイリオ" panose="020B0604030504040204" pitchFamily="50" charset="-128"/>
              </a:rPr>
              <a:t>英国原子力発電所</a:t>
            </a:r>
          </a:p>
        </p:txBody>
      </p:sp>
    </p:spTree>
    <p:extLst>
      <p:ext uri="{BB962C8B-B14F-4D97-AF65-F5344CB8AC3E}">
        <p14:creationId xmlns:p14="http://schemas.microsoft.com/office/powerpoint/2010/main" val="776104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B02C6677-0454-463E-A13C-38E5F0F0BBBF}"/>
              </a:ext>
            </a:extLst>
          </p:cNvPr>
          <p:cNvSpPr>
            <a:spLocks noGrp="1"/>
          </p:cNvSpPr>
          <p:nvPr>
            <p:ph type="title"/>
          </p:nvPr>
        </p:nvSpPr>
        <p:spPr/>
        <p:txBody>
          <a:bodyPr/>
          <a:lstStyle/>
          <a:p>
            <a:r>
              <a:rPr lang="ja-JP" altLang="en-US" dirty="0"/>
              <a:t>グローバル展開</a:t>
            </a:r>
            <a:endParaRPr kumimoji="1" lang="ja-JP" altLang="en-US" dirty="0"/>
          </a:p>
        </p:txBody>
      </p:sp>
      <p:sp>
        <p:nvSpPr>
          <p:cNvPr id="3" name="フッター プレースホルダー 2">
            <a:extLst>
              <a:ext uri="{FF2B5EF4-FFF2-40B4-BE49-F238E27FC236}">
                <a16:creationId xmlns:a16="http://schemas.microsoft.com/office/drawing/2014/main" xmlns="" id="{881D725C-C228-4F8D-9306-3503035E7C7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CCCB4A62-6D40-4795-8E78-12891276CD07}"/>
              </a:ext>
            </a:extLst>
          </p:cNvPr>
          <p:cNvSpPr>
            <a:spLocks noGrp="1"/>
          </p:cNvSpPr>
          <p:nvPr>
            <p:ph type="sldNum" sz="quarter" idx="12"/>
          </p:nvPr>
        </p:nvSpPr>
        <p:spPr/>
        <p:txBody>
          <a:bodyPr/>
          <a:lstStyle/>
          <a:p>
            <a:fld id="{9BB7B253-4399-4D06-851F-03E81F13F64F}" type="slidenum">
              <a:rPr kumimoji="1" lang="ja-JP" altLang="en-US" smtClean="0"/>
              <a:t>11</a:t>
            </a:fld>
            <a:endParaRPr kumimoji="1" lang="ja-JP" altLang="en-US"/>
          </a:p>
        </p:txBody>
      </p:sp>
      <p:sp>
        <p:nvSpPr>
          <p:cNvPr id="5" name="正方形/長方形 4">
            <a:extLst>
              <a:ext uri="{FF2B5EF4-FFF2-40B4-BE49-F238E27FC236}">
                <a16:creationId xmlns:a16="http://schemas.microsoft.com/office/drawing/2014/main" xmlns="" id="{1E026500-7A58-4549-8339-F5CEEBD7C176}"/>
              </a:ext>
            </a:extLst>
          </p:cNvPr>
          <p:cNvSpPr/>
          <p:nvPr/>
        </p:nvSpPr>
        <p:spPr>
          <a:xfrm>
            <a:off x="344213" y="1294858"/>
            <a:ext cx="3474028" cy="461665"/>
          </a:xfrm>
          <a:prstGeom prst="rect">
            <a:avLst/>
          </a:prstGeom>
        </p:spPr>
        <p:txBody>
          <a:bodyPr wrap="none">
            <a:spAutoFit/>
          </a:bodyPr>
          <a:lstStyle/>
          <a:p>
            <a:pPr>
              <a:defRPr/>
            </a:pPr>
            <a:r>
              <a:rPr lang="ja-JP" altLang="en-US" sz="2400" b="1" dirty="0">
                <a:solidFill>
                  <a:schemeClr val="accent1">
                    <a:lumMod val="50000"/>
                  </a:schemeClr>
                </a:solidFill>
                <a:latin typeface="メイリオ" panose="020B0604030504040204" pitchFamily="50" charset="-128"/>
                <a:ea typeface="メイリオ" panose="020B0604030504040204" pitchFamily="50" charset="-128"/>
              </a:rPr>
              <a:t>世界</a:t>
            </a:r>
            <a:r>
              <a:rPr lang="en-US" altLang="ja-JP" sz="2400" b="1" dirty="0">
                <a:solidFill>
                  <a:schemeClr val="accent1">
                    <a:lumMod val="50000"/>
                  </a:schemeClr>
                </a:solidFill>
                <a:latin typeface="メイリオ" panose="020B0604030504040204" pitchFamily="50" charset="-128"/>
                <a:ea typeface="メイリオ" panose="020B0604030504040204" pitchFamily="50" charset="-128"/>
              </a:rPr>
              <a:t>8</a:t>
            </a:r>
            <a:r>
              <a:rPr lang="ja-JP" altLang="en-US" sz="2400" b="1" dirty="0">
                <a:solidFill>
                  <a:schemeClr val="accent1">
                    <a:lumMod val="50000"/>
                  </a:schemeClr>
                </a:solidFill>
                <a:latin typeface="メイリオ" panose="020B0604030504040204" pitchFamily="50" charset="-128"/>
                <a:ea typeface="メイリオ" panose="020B0604030504040204" pitchFamily="50" charset="-128"/>
              </a:rPr>
              <a:t>カ国 </a:t>
            </a:r>
            <a:r>
              <a:rPr lang="en-US" altLang="ja-JP" sz="2400" b="1" dirty="0">
                <a:solidFill>
                  <a:schemeClr val="accent1">
                    <a:lumMod val="50000"/>
                  </a:schemeClr>
                </a:solidFill>
                <a:latin typeface="メイリオ" panose="020B0604030504040204" pitchFamily="50" charset="-128"/>
                <a:ea typeface="メイリオ" panose="020B0604030504040204" pitchFamily="50" charset="-128"/>
              </a:rPr>
              <a:t>9</a:t>
            </a:r>
            <a:r>
              <a:rPr lang="ja-JP" altLang="en-US" sz="2400" b="1" dirty="0">
                <a:solidFill>
                  <a:schemeClr val="accent1">
                    <a:lumMod val="50000"/>
                  </a:schemeClr>
                </a:solidFill>
                <a:latin typeface="メイリオ" panose="020B0604030504040204" pitchFamily="50" charset="-128"/>
                <a:ea typeface="メイリオ" panose="020B0604030504040204" pitchFamily="50" charset="-128"/>
              </a:rPr>
              <a:t>拠点を展開</a:t>
            </a:r>
          </a:p>
        </p:txBody>
      </p:sp>
      <p:pic>
        <p:nvPicPr>
          <p:cNvPr id="30" name="Picture 5">
            <a:extLst>
              <a:ext uri="{FF2B5EF4-FFF2-40B4-BE49-F238E27FC236}">
                <a16:creationId xmlns:a16="http://schemas.microsoft.com/office/drawing/2014/main" xmlns="" id="{F0D2F10E-318E-4DCA-A5CA-F5B84D2AF89E}"/>
              </a:ext>
            </a:extLst>
          </p:cNvPr>
          <p:cNvPicPr>
            <a:picLocks noChangeAspect="1" noChangeArrowheads="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221769" y="2303351"/>
            <a:ext cx="6264275" cy="334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Freeform 257">
            <a:extLst>
              <a:ext uri="{FF2B5EF4-FFF2-40B4-BE49-F238E27FC236}">
                <a16:creationId xmlns:a16="http://schemas.microsoft.com/office/drawing/2014/main" xmlns="" id="{D7CE1423-098C-4E00-8C35-222CBA973A26}"/>
              </a:ext>
            </a:extLst>
          </p:cNvPr>
          <p:cNvSpPr>
            <a:spLocks/>
          </p:cNvSpPr>
          <p:nvPr/>
        </p:nvSpPr>
        <p:spPr bwMode="auto">
          <a:xfrm>
            <a:off x="5933719" y="3308390"/>
            <a:ext cx="87313" cy="79375"/>
          </a:xfrm>
          <a:custGeom>
            <a:avLst/>
            <a:gdLst>
              <a:gd name="T0" fmla="*/ 184 w 193"/>
              <a:gd name="T1" fmla="*/ 53 h 176"/>
              <a:gd name="T2" fmla="*/ 192 w 193"/>
              <a:gd name="T3" fmla="*/ 87 h 176"/>
              <a:gd name="T4" fmla="*/ 185 w 193"/>
              <a:gd name="T5" fmla="*/ 120 h 176"/>
              <a:gd name="T6" fmla="*/ 165 w 193"/>
              <a:gd name="T7" fmla="*/ 149 h 176"/>
              <a:gd name="T8" fmla="*/ 134 w 193"/>
              <a:gd name="T9" fmla="*/ 168 h 176"/>
              <a:gd name="T10" fmla="*/ 98 w 193"/>
              <a:gd name="T11" fmla="*/ 175 h 176"/>
              <a:gd name="T12" fmla="*/ 61 w 193"/>
              <a:gd name="T13" fmla="*/ 169 h 176"/>
              <a:gd name="T14" fmla="*/ 29 w 193"/>
              <a:gd name="T15" fmla="*/ 151 h 176"/>
              <a:gd name="T16" fmla="*/ 8 w 193"/>
              <a:gd name="T17" fmla="*/ 123 h 176"/>
              <a:gd name="T18" fmla="*/ 1 w 193"/>
              <a:gd name="T19" fmla="*/ 90 h 176"/>
              <a:gd name="T20" fmla="*/ 7 w 193"/>
              <a:gd name="T21" fmla="*/ 56 h 176"/>
              <a:gd name="T22" fmla="*/ 27 w 193"/>
              <a:gd name="T23" fmla="*/ 27 h 176"/>
              <a:gd name="T24" fmla="*/ 58 w 193"/>
              <a:gd name="T25" fmla="*/ 8 h 176"/>
              <a:gd name="T26" fmla="*/ 95 w 193"/>
              <a:gd name="T27" fmla="*/ 1 h 176"/>
              <a:gd name="T28" fmla="*/ 131 w 193"/>
              <a:gd name="T29" fmla="*/ 7 h 176"/>
              <a:gd name="T30" fmla="*/ 163 w 193"/>
              <a:gd name="T31" fmla="*/ 25 h 176"/>
              <a:gd name="T32" fmla="*/ 125 w 193"/>
              <a:gd name="T33" fmla="*/ 21 h 176"/>
              <a:gd name="T34" fmla="*/ 95 w 193"/>
              <a:gd name="T35" fmla="*/ 16 h 176"/>
              <a:gd name="T36" fmla="*/ 64 w 193"/>
              <a:gd name="T37" fmla="*/ 22 h 176"/>
              <a:gd name="T38" fmla="*/ 38 w 193"/>
              <a:gd name="T39" fmla="*/ 38 h 176"/>
              <a:gd name="T40" fmla="*/ 21 w 193"/>
              <a:gd name="T41" fmla="*/ 62 h 176"/>
              <a:gd name="T42" fmla="*/ 16 w 193"/>
              <a:gd name="T43" fmla="*/ 90 h 176"/>
              <a:gd name="T44" fmla="*/ 22 w 193"/>
              <a:gd name="T45" fmla="*/ 117 h 176"/>
              <a:gd name="T46" fmla="*/ 40 w 193"/>
              <a:gd name="T47" fmla="*/ 140 h 176"/>
              <a:gd name="T48" fmla="*/ 67 w 193"/>
              <a:gd name="T49" fmla="*/ 155 h 176"/>
              <a:gd name="T50" fmla="*/ 98 w 193"/>
              <a:gd name="T51" fmla="*/ 160 h 176"/>
              <a:gd name="T52" fmla="*/ 128 w 193"/>
              <a:gd name="T53" fmla="*/ 154 h 176"/>
              <a:gd name="T54" fmla="*/ 154 w 193"/>
              <a:gd name="T55" fmla="*/ 138 h 176"/>
              <a:gd name="T56" fmla="*/ 171 w 193"/>
              <a:gd name="T57" fmla="*/ 114 h 176"/>
              <a:gd name="T58" fmla="*/ 177 w 193"/>
              <a:gd name="T59" fmla="*/ 87 h 176"/>
              <a:gd name="T60" fmla="*/ 170 w 193"/>
              <a:gd name="T61" fmla="*/ 59 h 176"/>
              <a:gd name="T62" fmla="*/ 152 w 193"/>
              <a:gd name="T63" fmla="*/ 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3" h="176">
                <a:moveTo>
                  <a:pt x="165" y="27"/>
                </a:moveTo>
                <a:lnTo>
                  <a:pt x="184" y="53"/>
                </a:lnTo>
                <a:cubicBezTo>
                  <a:pt x="185" y="54"/>
                  <a:pt x="185" y="55"/>
                  <a:pt x="185" y="56"/>
                </a:cubicBezTo>
                <a:lnTo>
                  <a:pt x="192" y="87"/>
                </a:lnTo>
                <a:cubicBezTo>
                  <a:pt x="193" y="88"/>
                  <a:pt x="193" y="89"/>
                  <a:pt x="192" y="90"/>
                </a:cubicBezTo>
                <a:lnTo>
                  <a:pt x="185" y="120"/>
                </a:lnTo>
                <a:cubicBezTo>
                  <a:pt x="185" y="121"/>
                  <a:pt x="185" y="122"/>
                  <a:pt x="184" y="123"/>
                </a:cubicBezTo>
                <a:lnTo>
                  <a:pt x="165" y="149"/>
                </a:lnTo>
                <a:cubicBezTo>
                  <a:pt x="164" y="150"/>
                  <a:pt x="163" y="151"/>
                  <a:pt x="163" y="151"/>
                </a:cubicBezTo>
                <a:lnTo>
                  <a:pt x="134" y="168"/>
                </a:lnTo>
                <a:cubicBezTo>
                  <a:pt x="133" y="169"/>
                  <a:pt x="132" y="169"/>
                  <a:pt x="131" y="169"/>
                </a:cubicBezTo>
                <a:lnTo>
                  <a:pt x="98" y="175"/>
                </a:lnTo>
                <a:cubicBezTo>
                  <a:pt x="97" y="176"/>
                  <a:pt x="96" y="176"/>
                  <a:pt x="95" y="175"/>
                </a:cubicBezTo>
                <a:lnTo>
                  <a:pt x="61" y="169"/>
                </a:lnTo>
                <a:cubicBezTo>
                  <a:pt x="60" y="169"/>
                  <a:pt x="59" y="169"/>
                  <a:pt x="58" y="168"/>
                </a:cubicBezTo>
                <a:lnTo>
                  <a:pt x="29" y="151"/>
                </a:lnTo>
                <a:cubicBezTo>
                  <a:pt x="28" y="151"/>
                  <a:pt x="28" y="150"/>
                  <a:pt x="27" y="149"/>
                </a:cubicBezTo>
                <a:lnTo>
                  <a:pt x="8" y="123"/>
                </a:lnTo>
                <a:cubicBezTo>
                  <a:pt x="7" y="122"/>
                  <a:pt x="7" y="121"/>
                  <a:pt x="7" y="120"/>
                </a:cubicBezTo>
                <a:lnTo>
                  <a:pt x="1" y="90"/>
                </a:lnTo>
                <a:cubicBezTo>
                  <a:pt x="0" y="89"/>
                  <a:pt x="0" y="88"/>
                  <a:pt x="1" y="87"/>
                </a:cubicBezTo>
                <a:lnTo>
                  <a:pt x="7" y="56"/>
                </a:lnTo>
                <a:cubicBezTo>
                  <a:pt x="7" y="55"/>
                  <a:pt x="7" y="54"/>
                  <a:pt x="8" y="53"/>
                </a:cubicBezTo>
                <a:lnTo>
                  <a:pt x="27" y="27"/>
                </a:lnTo>
                <a:cubicBezTo>
                  <a:pt x="28" y="26"/>
                  <a:pt x="28" y="25"/>
                  <a:pt x="29" y="25"/>
                </a:cubicBezTo>
                <a:lnTo>
                  <a:pt x="58" y="8"/>
                </a:lnTo>
                <a:cubicBezTo>
                  <a:pt x="59" y="7"/>
                  <a:pt x="60" y="7"/>
                  <a:pt x="61" y="7"/>
                </a:cubicBezTo>
                <a:lnTo>
                  <a:pt x="95" y="1"/>
                </a:lnTo>
                <a:cubicBezTo>
                  <a:pt x="96" y="0"/>
                  <a:pt x="97" y="0"/>
                  <a:pt x="98" y="1"/>
                </a:cubicBezTo>
                <a:lnTo>
                  <a:pt x="131" y="7"/>
                </a:lnTo>
                <a:cubicBezTo>
                  <a:pt x="132" y="7"/>
                  <a:pt x="133" y="7"/>
                  <a:pt x="134" y="8"/>
                </a:cubicBezTo>
                <a:lnTo>
                  <a:pt x="163" y="25"/>
                </a:lnTo>
                <a:lnTo>
                  <a:pt x="154" y="38"/>
                </a:lnTo>
                <a:lnTo>
                  <a:pt x="125" y="21"/>
                </a:lnTo>
                <a:lnTo>
                  <a:pt x="128" y="22"/>
                </a:lnTo>
                <a:lnTo>
                  <a:pt x="95" y="16"/>
                </a:lnTo>
                <a:lnTo>
                  <a:pt x="98" y="16"/>
                </a:lnTo>
                <a:lnTo>
                  <a:pt x="64" y="22"/>
                </a:lnTo>
                <a:lnTo>
                  <a:pt x="67" y="21"/>
                </a:lnTo>
                <a:lnTo>
                  <a:pt x="38" y="38"/>
                </a:lnTo>
                <a:lnTo>
                  <a:pt x="40" y="36"/>
                </a:lnTo>
                <a:lnTo>
                  <a:pt x="21" y="62"/>
                </a:lnTo>
                <a:lnTo>
                  <a:pt x="22" y="59"/>
                </a:lnTo>
                <a:lnTo>
                  <a:pt x="16" y="90"/>
                </a:lnTo>
                <a:lnTo>
                  <a:pt x="16" y="87"/>
                </a:lnTo>
                <a:lnTo>
                  <a:pt x="22" y="117"/>
                </a:lnTo>
                <a:lnTo>
                  <a:pt x="21" y="114"/>
                </a:lnTo>
                <a:lnTo>
                  <a:pt x="40" y="140"/>
                </a:lnTo>
                <a:lnTo>
                  <a:pt x="38" y="138"/>
                </a:lnTo>
                <a:lnTo>
                  <a:pt x="67" y="155"/>
                </a:lnTo>
                <a:lnTo>
                  <a:pt x="64" y="154"/>
                </a:lnTo>
                <a:lnTo>
                  <a:pt x="98" y="160"/>
                </a:lnTo>
                <a:lnTo>
                  <a:pt x="95" y="160"/>
                </a:lnTo>
                <a:lnTo>
                  <a:pt x="128" y="154"/>
                </a:lnTo>
                <a:lnTo>
                  <a:pt x="125" y="155"/>
                </a:lnTo>
                <a:lnTo>
                  <a:pt x="154" y="138"/>
                </a:lnTo>
                <a:lnTo>
                  <a:pt x="152" y="140"/>
                </a:lnTo>
                <a:lnTo>
                  <a:pt x="171" y="114"/>
                </a:lnTo>
                <a:lnTo>
                  <a:pt x="170" y="117"/>
                </a:lnTo>
                <a:lnTo>
                  <a:pt x="177" y="87"/>
                </a:lnTo>
                <a:lnTo>
                  <a:pt x="177" y="90"/>
                </a:lnTo>
                <a:lnTo>
                  <a:pt x="170" y="59"/>
                </a:lnTo>
                <a:lnTo>
                  <a:pt x="171" y="62"/>
                </a:lnTo>
                <a:lnTo>
                  <a:pt x="152" y="36"/>
                </a:lnTo>
                <a:lnTo>
                  <a:pt x="165" y="2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 name="Rectangle 254">
            <a:extLst>
              <a:ext uri="{FF2B5EF4-FFF2-40B4-BE49-F238E27FC236}">
                <a16:creationId xmlns:a16="http://schemas.microsoft.com/office/drawing/2014/main" xmlns="" id="{5FCB3A1E-E455-49E1-B33F-839FC36BADFA}"/>
              </a:ext>
            </a:extLst>
          </p:cNvPr>
          <p:cNvSpPr>
            <a:spLocks noChangeArrowheads="1"/>
          </p:cNvSpPr>
          <p:nvPr/>
        </p:nvSpPr>
        <p:spPr bwMode="auto">
          <a:xfrm>
            <a:off x="5944926" y="1917694"/>
            <a:ext cx="150035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en-US" sz="2000" b="1" dirty="0">
                <a:solidFill>
                  <a:schemeClr val="accent2">
                    <a:lumMod val="50000"/>
                  </a:schemeClr>
                </a:solidFill>
                <a:latin typeface="メイリオ" panose="020B0604030504040204" pitchFamily="50" charset="-128"/>
                <a:ea typeface="メイリオ" panose="020B0604030504040204" pitchFamily="50" charset="-128"/>
              </a:rPr>
              <a:t>北京事業所</a:t>
            </a:r>
            <a:endParaRPr kumimoji="0" lang="ja-JP" altLang="ja-JP" sz="2000" b="0" i="0" u="none" strike="noStrike" cap="none" normalizeH="0" baseline="0" dirty="0">
              <a:ln>
                <a:noFill/>
              </a:ln>
              <a:solidFill>
                <a:schemeClr val="accent2">
                  <a:lumMod val="50000"/>
                </a:schemeClr>
              </a:solidFill>
              <a:effectLst/>
              <a:latin typeface="メイリオ" panose="020B0604030504040204" pitchFamily="50" charset="-128"/>
              <a:ea typeface="メイリオ" panose="020B0604030504040204" pitchFamily="50" charset="-128"/>
            </a:endParaRPr>
          </a:p>
        </p:txBody>
      </p:sp>
      <p:cxnSp>
        <p:nvCxnSpPr>
          <p:cNvPr id="33" name="直線矢印コネクタ 32">
            <a:extLst>
              <a:ext uri="{FF2B5EF4-FFF2-40B4-BE49-F238E27FC236}">
                <a16:creationId xmlns:a16="http://schemas.microsoft.com/office/drawing/2014/main" xmlns="" id="{A012E2B9-627B-43A9-BFD7-8627BF983F27}"/>
              </a:ext>
            </a:extLst>
          </p:cNvPr>
          <p:cNvCxnSpPr>
            <a:cxnSpLocks/>
          </p:cNvCxnSpPr>
          <p:nvPr/>
        </p:nvCxnSpPr>
        <p:spPr>
          <a:xfrm flipH="1">
            <a:off x="6008532" y="2234481"/>
            <a:ext cx="348919" cy="1047255"/>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4" name="Freeform 257">
            <a:extLst>
              <a:ext uri="{FF2B5EF4-FFF2-40B4-BE49-F238E27FC236}">
                <a16:creationId xmlns:a16="http://schemas.microsoft.com/office/drawing/2014/main" xmlns="" id="{0AECCB76-9631-4A38-9F6A-551BA2A30CB1}"/>
              </a:ext>
            </a:extLst>
          </p:cNvPr>
          <p:cNvSpPr>
            <a:spLocks/>
          </p:cNvSpPr>
          <p:nvPr/>
        </p:nvSpPr>
        <p:spPr bwMode="auto">
          <a:xfrm>
            <a:off x="5901270" y="3523556"/>
            <a:ext cx="87313" cy="79375"/>
          </a:xfrm>
          <a:custGeom>
            <a:avLst/>
            <a:gdLst>
              <a:gd name="T0" fmla="*/ 184 w 193"/>
              <a:gd name="T1" fmla="*/ 53 h 176"/>
              <a:gd name="T2" fmla="*/ 192 w 193"/>
              <a:gd name="T3" fmla="*/ 87 h 176"/>
              <a:gd name="T4" fmla="*/ 185 w 193"/>
              <a:gd name="T5" fmla="*/ 120 h 176"/>
              <a:gd name="T6" fmla="*/ 165 w 193"/>
              <a:gd name="T7" fmla="*/ 149 h 176"/>
              <a:gd name="T8" fmla="*/ 134 w 193"/>
              <a:gd name="T9" fmla="*/ 168 h 176"/>
              <a:gd name="T10" fmla="*/ 98 w 193"/>
              <a:gd name="T11" fmla="*/ 175 h 176"/>
              <a:gd name="T12" fmla="*/ 61 w 193"/>
              <a:gd name="T13" fmla="*/ 169 h 176"/>
              <a:gd name="T14" fmla="*/ 29 w 193"/>
              <a:gd name="T15" fmla="*/ 151 h 176"/>
              <a:gd name="T16" fmla="*/ 8 w 193"/>
              <a:gd name="T17" fmla="*/ 123 h 176"/>
              <a:gd name="T18" fmla="*/ 1 w 193"/>
              <a:gd name="T19" fmla="*/ 90 h 176"/>
              <a:gd name="T20" fmla="*/ 7 w 193"/>
              <a:gd name="T21" fmla="*/ 56 h 176"/>
              <a:gd name="T22" fmla="*/ 27 w 193"/>
              <a:gd name="T23" fmla="*/ 27 h 176"/>
              <a:gd name="T24" fmla="*/ 58 w 193"/>
              <a:gd name="T25" fmla="*/ 8 h 176"/>
              <a:gd name="T26" fmla="*/ 95 w 193"/>
              <a:gd name="T27" fmla="*/ 1 h 176"/>
              <a:gd name="T28" fmla="*/ 131 w 193"/>
              <a:gd name="T29" fmla="*/ 7 h 176"/>
              <a:gd name="T30" fmla="*/ 163 w 193"/>
              <a:gd name="T31" fmla="*/ 25 h 176"/>
              <a:gd name="T32" fmla="*/ 125 w 193"/>
              <a:gd name="T33" fmla="*/ 21 h 176"/>
              <a:gd name="T34" fmla="*/ 95 w 193"/>
              <a:gd name="T35" fmla="*/ 16 h 176"/>
              <a:gd name="T36" fmla="*/ 64 w 193"/>
              <a:gd name="T37" fmla="*/ 22 h 176"/>
              <a:gd name="T38" fmla="*/ 38 w 193"/>
              <a:gd name="T39" fmla="*/ 38 h 176"/>
              <a:gd name="T40" fmla="*/ 21 w 193"/>
              <a:gd name="T41" fmla="*/ 62 h 176"/>
              <a:gd name="T42" fmla="*/ 16 w 193"/>
              <a:gd name="T43" fmla="*/ 90 h 176"/>
              <a:gd name="T44" fmla="*/ 22 w 193"/>
              <a:gd name="T45" fmla="*/ 117 h 176"/>
              <a:gd name="T46" fmla="*/ 40 w 193"/>
              <a:gd name="T47" fmla="*/ 140 h 176"/>
              <a:gd name="T48" fmla="*/ 67 w 193"/>
              <a:gd name="T49" fmla="*/ 155 h 176"/>
              <a:gd name="T50" fmla="*/ 98 w 193"/>
              <a:gd name="T51" fmla="*/ 160 h 176"/>
              <a:gd name="T52" fmla="*/ 128 w 193"/>
              <a:gd name="T53" fmla="*/ 154 h 176"/>
              <a:gd name="T54" fmla="*/ 154 w 193"/>
              <a:gd name="T55" fmla="*/ 138 h 176"/>
              <a:gd name="T56" fmla="*/ 171 w 193"/>
              <a:gd name="T57" fmla="*/ 114 h 176"/>
              <a:gd name="T58" fmla="*/ 177 w 193"/>
              <a:gd name="T59" fmla="*/ 87 h 176"/>
              <a:gd name="T60" fmla="*/ 170 w 193"/>
              <a:gd name="T61" fmla="*/ 59 h 176"/>
              <a:gd name="T62" fmla="*/ 152 w 193"/>
              <a:gd name="T63" fmla="*/ 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3" h="176">
                <a:moveTo>
                  <a:pt x="165" y="27"/>
                </a:moveTo>
                <a:lnTo>
                  <a:pt x="184" y="53"/>
                </a:lnTo>
                <a:cubicBezTo>
                  <a:pt x="185" y="54"/>
                  <a:pt x="185" y="55"/>
                  <a:pt x="185" y="56"/>
                </a:cubicBezTo>
                <a:lnTo>
                  <a:pt x="192" y="87"/>
                </a:lnTo>
                <a:cubicBezTo>
                  <a:pt x="193" y="88"/>
                  <a:pt x="193" y="89"/>
                  <a:pt x="192" y="90"/>
                </a:cubicBezTo>
                <a:lnTo>
                  <a:pt x="185" y="120"/>
                </a:lnTo>
                <a:cubicBezTo>
                  <a:pt x="185" y="121"/>
                  <a:pt x="185" y="122"/>
                  <a:pt x="184" y="123"/>
                </a:cubicBezTo>
                <a:lnTo>
                  <a:pt x="165" y="149"/>
                </a:lnTo>
                <a:cubicBezTo>
                  <a:pt x="164" y="150"/>
                  <a:pt x="163" y="151"/>
                  <a:pt x="163" y="151"/>
                </a:cubicBezTo>
                <a:lnTo>
                  <a:pt x="134" y="168"/>
                </a:lnTo>
                <a:cubicBezTo>
                  <a:pt x="133" y="169"/>
                  <a:pt x="132" y="169"/>
                  <a:pt x="131" y="169"/>
                </a:cubicBezTo>
                <a:lnTo>
                  <a:pt x="98" y="175"/>
                </a:lnTo>
                <a:cubicBezTo>
                  <a:pt x="97" y="176"/>
                  <a:pt x="96" y="176"/>
                  <a:pt x="95" y="175"/>
                </a:cubicBezTo>
                <a:lnTo>
                  <a:pt x="61" y="169"/>
                </a:lnTo>
                <a:cubicBezTo>
                  <a:pt x="60" y="169"/>
                  <a:pt x="59" y="169"/>
                  <a:pt x="58" y="168"/>
                </a:cubicBezTo>
                <a:lnTo>
                  <a:pt x="29" y="151"/>
                </a:lnTo>
                <a:cubicBezTo>
                  <a:pt x="28" y="151"/>
                  <a:pt x="28" y="150"/>
                  <a:pt x="27" y="149"/>
                </a:cubicBezTo>
                <a:lnTo>
                  <a:pt x="8" y="123"/>
                </a:lnTo>
                <a:cubicBezTo>
                  <a:pt x="7" y="122"/>
                  <a:pt x="7" y="121"/>
                  <a:pt x="7" y="120"/>
                </a:cubicBezTo>
                <a:lnTo>
                  <a:pt x="1" y="90"/>
                </a:lnTo>
                <a:cubicBezTo>
                  <a:pt x="0" y="89"/>
                  <a:pt x="0" y="88"/>
                  <a:pt x="1" y="87"/>
                </a:cubicBezTo>
                <a:lnTo>
                  <a:pt x="7" y="56"/>
                </a:lnTo>
                <a:cubicBezTo>
                  <a:pt x="7" y="55"/>
                  <a:pt x="7" y="54"/>
                  <a:pt x="8" y="53"/>
                </a:cubicBezTo>
                <a:lnTo>
                  <a:pt x="27" y="27"/>
                </a:lnTo>
                <a:cubicBezTo>
                  <a:pt x="28" y="26"/>
                  <a:pt x="28" y="25"/>
                  <a:pt x="29" y="25"/>
                </a:cubicBezTo>
                <a:lnTo>
                  <a:pt x="58" y="8"/>
                </a:lnTo>
                <a:cubicBezTo>
                  <a:pt x="59" y="7"/>
                  <a:pt x="60" y="7"/>
                  <a:pt x="61" y="7"/>
                </a:cubicBezTo>
                <a:lnTo>
                  <a:pt x="95" y="1"/>
                </a:lnTo>
                <a:cubicBezTo>
                  <a:pt x="96" y="0"/>
                  <a:pt x="97" y="0"/>
                  <a:pt x="98" y="1"/>
                </a:cubicBezTo>
                <a:lnTo>
                  <a:pt x="131" y="7"/>
                </a:lnTo>
                <a:cubicBezTo>
                  <a:pt x="132" y="7"/>
                  <a:pt x="133" y="7"/>
                  <a:pt x="134" y="8"/>
                </a:cubicBezTo>
                <a:lnTo>
                  <a:pt x="163" y="25"/>
                </a:lnTo>
                <a:lnTo>
                  <a:pt x="154" y="38"/>
                </a:lnTo>
                <a:lnTo>
                  <a:pt x="125" y="21"/>
                </a:lnTo>
                <a:lnTo>
                  <a:pt x="128" y="22"/>
                </a:lnTo>
                <a:lnTo>
                  <a:pt x="95" y="16"/>
                </a:lnTo>
                <a:lnTo>
                  <a:pt x="98" y="16"/>
                </a:lnTo>
                <a:lnTo>
                  <a:pt x="64" y="22"/>
                </a:lnTo>
                <a:lnTo>
                  <a:pt x="67" y="21"/>
                </a:lnTo>
                <a:lnTo>
                  <a:pt x="38" y="38"/>
                </a:lnTo>
                <a:lnTo>
                  <a:pt x="40" y="36"/>
                </a:lnTo>
                <a:lnTo>
                  <a:pt x="21" y="62"/>
                </a:lnTo>
                <a:lnTo>
                  <a:pt x="22" y="59"/>
                </a:lnTo>
                <a:lnTo>
                  <a:pt x="16" y="90"/>
                </a:lnTo>
                <a:lnTo>
                  <a:pt x="16" y="87"/>
                </a:lnTo>
                <a:lnTo>
                  <a:pt x="22" y="117"/>
                </a:lnTo>
                <a:lnTo>
                  <a:pt x="21" y="114"/>
                </a:lnTo>
                <a:lnTo>
                  <a:pt x="40" y="140"/>
                </a:lnTo>
                <a:lnTo>
                  <a:pt x="38" y="138"/>
                </a:lnTo>
                <a:lnTo>
                  <a:pt x="67" y="155"/>
                </a:lnTo>
                <a:lnTo>
                  <a:pt x="64" y="154"/>
                </a:lnTo>
                <a:lnTo>
                  <a:pt x="98" y="160"/>
                </a:lnTo>
                <a:lnTo>
                  <a:pt x="95" y="160"/>
                </a:lnTo>
                <a:lnTo>
                  <a:pt x="128" y="154"/>
                </a:lnTo>
                <a:lnTo>
                  <a:pt x="125" y="155"/>
                </a:lnTo>
                <a:lnTo>
                  <a:pt x="154" y="138"/>
                </a:lnTo>
                <a:lnTo>
                  <a:pt x="152" y="140"/>
                </a:lnTo>
                <a:lnTo>
                  <a:pt x="171" y="114"/>
                </a:lnTo>
                <a:lnTo>
                  <a:pt x="170" y="117"/>
                </a:lnTo>
                <a:lnTo>
                  <a:pt x="177" y="87"/>
                </a:lnTo>
                <a:lnTo>
                  <a:pt x="177" y="90"/>
                </a:lnTo>
                <a:lnTo>
                  <a:pt x="170" y="59"/>
                </a:lnTo>
                <a:lnTo>
                  <a:pt x="171" y="62"/>
                </a:lnTo>
                <a:lnTo>
                  <a:pt x="152" y="36"/>
                </a:lnTo>
                <a:lnTo>
                  <a:pt x="165" y="2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5" name="Rectangle 254">
            <a:extLst>
              <a:ext uri="{FF2B5EF4-FFF2-40B4-BE49-F238E27FC236}">
                <a16:creationId xmlns:a16="http://schemas.microsoft.com/office/drawing/2014/main" xmlns="" id="{C7CF6638-DF0D-4907-A092-4EF25DA3283D}"/>
              </a:ext>
            </a:extLst>
          </p:cNvPr>
          <p:cNvSpPr>
            <a:spLocks noChangeArrowheads="1"/>
          </p:cNvSpPr>
          <p:nvPr/>
        </p:nvSpPr>
        <p:spPr bwMode="auto">
          <a:xfrm>
            <a:off x="3931547" y="2105731"/>
            <a:ext cx="150035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en-US" sz="2000" b="1" dirty="0">
                <a:solidFill>
                  <a:schemeClr val="accent2">
                    <a:lumMod val="50000"/>
                  </a:schemeClr>
                </a:solidFill>
                <a:latin typeface="メイリオ" panose="020B0604030504040204" pitchFamily="50" charset="-128"/>
                <a:ea typeface="メイリオ" panose="020B0604030504040204" pitchFamily="50" charset="-128"/>
              </a:rPr>
              <a:t>上海事業所</a:t>
            </a:r>
            <a:endParaRPr kumimoji="0" lang="ja-JP" altLang="ja-JP" sz="2000" b="0" i="0" u="none" strike="noStrike" cap="none" normalizeH="0" baseline="0" dirty="0">
              <a:ln>
                <a:noFill/>
              </a:ln>
              <a:solidFill>
                <a:schemeClr val="accent2">
                  <a:lumMod val="50000"/>
                </a:schemeClr>
              </a:solidFill>
              <a:effectLst/>
              <a:latin typeface="メイリオ" panose="020B0604030504040204" pitchFamily="50" charset="-128"/>
              <a:ea typeface="メイリオ" panose="020B0604030504040204" pitchFamily="50" charset="-128"/>
            </a:endParaRPr>
          </a:p>
        </p:txBody>
      </p:sp>
      <p:cxnSp>
        <p:nvCxnSpPr>
          <p:cNvPr id="36" name="直線矢印コネクタ 35">
            <a:extLst>
              <a:ext uri="{FF2B5EF4-FFF2-40B4-BE49-F238E27FC236}">
                <a16:creationId xmlns:a16="http://schemas.microsoft.com/office/drawing/2014/main" xmlns="" id="{DFB9F83A-77DB-4839-954B-1D119A32C793}"/>
              </a:ext>
            </a:extLst>
          </p:cNvPr>
          <p:cNvCxnSpPr>
            <a:cxnSpLocks/>
          </p:cNvCxnSpPr>
          <p:nvPr/>
        </p:nvCxnSpPr>
        <p:spPr>
          <a:xfrm>
            <a:off x="5110505" y="2426006"/>
            <a:ext cx="799974" cy="1116168"/>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Freeform 257">
            <a:extLst>
              <a:ext uri="{FF2B5EF4-FFF2-40B4-BE49-F238E27FC236}">
                <a16:creationId xmlns:a16="http://schemas.microsoft.com/office/drawing/2014/main" xmlns="" id="{5D5E0053-AF13-40AB-B6F9-716E4AD3AA59}"/>
              </a:ext>
            </a:extLst>
          </p:cNvPr>
          <p:cNvSpPr>
            <a:spLocks/>
          </p:cNvSpPr>
          <p:nvPr/>
        </p:nvSpPr>
        <p:spPr bwMode="auto">
          <a:xfrm>
            <a:off x="5613504" y="3948634"/>
            <a:ext cx="87313" cy="79375"/>
          </a:xfrm>
          <a:custGeom>
            <a:avLst/>
            <a:gdLst>
              <a:gd name="T0" fmla="*/ 184 w 193"/>
              <a:gd name="T1" fmla="*/ 53 h 176"/>
              <a:gd name="T2" fmla="*/ 192 w 193"/>
              <a:gd name="T3" fmla="*/ 87 h 176"/>
              <a:gd name="T4" fmla="*/ 185 w 193"/>
              <a:gd name="T5" fmla="*/ 120 h 176"/>
              <a:gd name="T6" fmla="*/ 165 w 193"/>
              <a:gd name="T7" fmla="*/ 149 h 176"/>
              <a:gd name="T8" fmla="*/ 134 w 193"/>
              <a:gd name="T9" fmla="*/ 168 h 176"/>
              <a:gd name="T10" fmla="*/ 98 w 193"/>
              <a:gd name="T11" fmla="*/ 175 h 176"/>
              <a:gd name="T12" fmla="*/ 61 w 193"/>
              <a:gd name="T13" fmla="*/ 169 h 176"/>
              <a:gd name="T14" fmla="*/ 29 w 193"/>
              <a:gd name="T15" fmla="*/ 151 h 176"/>
              <a:gd name="T16" fmla="*/ 8 w 193"/>
              <a:gd name="T17" fmla="*/ 123 h 176"/>
              <a:gd name="T18" fmla="*/ 1 w 193"/>
              <a:gd name="T19" fmla="*/ 90 h 176"/>
              <a:gd name="T20" fmla="*/ 7 w 193"/>
              <a:gd name="T21" fmla="*/ 56 h 176"/>
              <a:gd name="T22" fmla="*/ 27 w 193"/>
              <a:gd name="T23" fmla="*/ 27 h 176"/>
              <a:gd name="T24" fmla="*/ 58 w 193"/>
              <a:gd name="T25" fmla="*/ 8 h 176"/>
              <a:gd name="T26" fmla="*/ 95 w 193"/>
              <a:gd name="T27" fmla="*/ 1 h 176"/>
              <a:gd name="T28" fmla="*/ 131 w 193"/>
              <a:gd name="T29" fmla="*/ 7 h 176"/>
              <a:gd name="T30" fmla="*/ 163 w 193"/>
              <a:gd name="T31" fmla="*/ 25 h 176"/>
              <a:gd name="T32" fmla="*/ 125 w 193"/>
              <a:gd name="T33" fmla="*/ 21 h 176"/>
              <a:gd name="T34" fmla="*/ 95 w 193"/>
              <a:gd name="T35" fmla="*/ 16 h 176"/>
              <a:gd name="T36" fmla="*/ 64 w 193"/>
              <a:gd name="T37" fmla="*/ 22 h 176"/>
              <a:gd name="T38" fmla="*/ 38 w 193"/>
              <a:gd name="T39" fmla="*/ 38 h 176"/>
              <a:gd name="T40" fmla="*/ 21 w 193"/>
              <a:gd name="T41" fmla="*/ 62 h 176"/>
              <a:gd name="T42" fmla="*/ 16 w 193"/>
              <a:gd name="T43" fmla="*/ 90 h 176"/>
              <a:gd name="T44" fmla="*/ 22 w 193"/>
              <a:gd name="T45" fmla="*/ 117 h 176"/>
              <a:gd name="T46" fmla="*/ 40 w 193"/>
              <a:gd name="T47" fmla="*/ 140 h 176"/>
              <a:gd name="T48" fmla="*/ 67 w 193"/>
              <a:gd name="T49" fmla="*/ 155 h 176"/>
              <a:gd name="T50" fmla="*/ 98 w 193"/>
              <a:gd name="T51" fmla="*/ 160 h 176"/>
              <a:gd name="T52" fmla="*/ 128 w 193"/>
              <a:gd name="T53" fmla="*/ 154 h 176"/>
              <a:gd name="T54" fmla="*/ 154 w 193"/>
              <a:gd name="T55" fmla="*/ 138 h 176"/>
              <a:gd name="T56" fmla="*/ 171 w 193"/>
              <a:gd name="T57" fmla="*/ 114 h 176"/>
              <a:gd name="T58" fmla="*/ 177 w 193"/>
              <a:gd name="T59" fmla="*/ 87 h 176"/>
              <a:gd name="T60" fmla="*/ 170 w 193"/>
              <a:gd name="T61" fmla="*/ 59 h 176"/>
              <a:gd name="T62" fmla="*/ 152 w 193"/>
              <a:gd name="T63" fmla="*/ 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3" h="176">
                <a:moveTo>
                  <a:pt x="165" y="27"/>
                </a:moveTo>
                <a:lnTo>
                  <a:pt x="184" y="53"/>
                </a:lnTo>
                <a:cubicBezTo>
                  <a:pt x="185" y="54"/>
                  <a:pt x="185" y="55"/>
                  <a:pt x="185" y="56"/>
                </a:cubicBezTo>
                <a:lnTo>
                  <a:pt x="192" y="87"/>
                </a:lnTo>
                <a:cubicBezTo>
                  <a:pt x="193" y="88"/>
                  <a:pt x="193" y="89"/>
                  <a:pt x="192" y="90"/>
                </a:cubicBezTo>
                <a:lnTo>
                  <a:pt x="185" y="120"/>
                </a:lnTo>
                <a:cubicBezTo>
                  <a:pt x="185" y="121"/>
                  <a:pt x="185" y="122"/>
                  <a:pt x="184" y="123"/>
                </a:cubicBezTo>
                <a:lnTo>
                  <a:pt x="165" y="149"/>
                </a:lnTo>
                <a:cubicBezTo>
                  <a:pt x="164" y="150"/>
                  <a:pt x="163" y="151"/>
                  <a:pt x="163" y="151"/>
                </a:cubicBezTo>
                <a:lnTo>
                  <a:pt x="134" y="168"/>
                </a:lnTo>
                <a:cubicBezTo>
                  <a:pt x="133" y="169"/>
                  <a:pt x="132" y="169"/>
                  <a:pt x="131" y="169"/>
                </a:cubicBezTo>
                <a:lnTo>
                  <a:pt x="98" y="175"/>
                </a:lnTo>
                <a:cubicBezTo>
                  <a:pt x="97" y="176"/>
                  <a:pt x="96" y="176"/>
                  <a:pt x="95" y="175"/>
                </a:cubicBezTo>
                <a:lnTo>
                  <a:pt x="61" y="169"/>
                </a:lnTo>
                <a:cubicBezTo>
                  <a:pt x="60" y="169"/>
                  <a:pt x="59" y="169"/>
                  <a:pt x="58" y="168"/>
                </a:cubicBezTo>
                <a:lnTo>
                  <a:pt x="29" y="151"/>
                </a:lnTo>
                <a:cubicBezTo>
                  <a:pt x="28" y="151"/>
                  <a:pt x="28" y="150"/>
                  <a:pt x="27" y="149"/>
                </a:cubicBezTo>
                <a:lnTo>
                  <a:pt x="8" y="123"/>
                </a:lnTo>
                <a:cubicBezTo>
                  <a:pt x="7" y="122"/>
                  <a:pt x="7" y="121"/>
                  <a:pt x="7" y="120"/>
                </a:cubicBezTo>
                <a:lnTo>
                  <a:pt x="1" y="90"/>
                </a:lnTo>
                <a:cubicBezTo>
                  <a:pt x="0" y="89"/>
                  <a:pt x="0" y="88"/>
                  <a:pt x="1" y="87"/>
                </a:cubicBezTo>
                <a:lnTo>
                  <a:pt x="7" y="56"/>
                </a:lnTo>
                <a:cubicBezTo>
                  <a:pt x="7" y="55"/>
                  <a:pt x="7" y="54"/>
                  <a:pt x="8" y="53"/>
                </a:cubicBezTo>
                <a:lnTo>
                  <a:pt x="27" y="27"/>
                </a:lnTo>
                <a:cubicBezTo>
                  <a:pt x="28" y="26"/>
                  <a:pt x="28" y="25"/>
                  <a:pt x="29" y="25"/>
                </a:cubicBezTo>
                <a:lnTo>
                  <a:pt x="58" y="8"/>
                </a:lnTo>
                <a:cubicBezTo>
                  <a:pt x="59" y="7"/>
                  <a:pt x="60" y="7"/>
                  <a:pt x="61" y="7"/>
                </a:cubicBezTo>
                <a:lnTo>
                  <a:pt x="95" y="1"/>
                </a:lnTo>
                <a:cubicBezTo>
                  <a:pt x="96" y="0"/>
                  <a:pt x="97" y="0"/>
                  <a:pt x="98" y="1"/>
                </a:cubicBezTo>
                <a:lnTo>
                  <a:pt x="131" y="7"/>
                </a:lnTo>
                <a:cubicBezTo>
                  <a:pt x="132" y="7"/>
                  <a:pt x="133" y="7"/>
                  <a:pt x="134" y="8"/>
                </a:cubicBezTo>
                <a:lnTo>
                  <a:pt x="163" y="25"/>
                </a:lnTo>
                <a:lnTo>
                  <a:pt x="154" y="38"/>
                </a:lnTo>
                <a:lnTo>
                  <a:pt x="125" y="21"/>
                </a:lnTo>
                <a:lnTo>
                  <a:pt x="128" y="22"/>
                </a:lnTo>
                <a:lnTo>
                  <a:pt x="95" y="16"/>
                </a:lnTo>
                <a:lnTo>
                  <a:pt x="98" y="16"/>
                </a:lnTo>
                <a:lnTo>
                  <a:pt x="64" y="22"/>
                </a:lnTo>
                <a:lnTo>
                  <a:pt x="67" y="21"/>
                </a:lnTo>
                <a:lnTo>
                  <a:pt x="38" y="38"/>
                </a:lnTo>
                <a:lnTo>
                  <a:pt x="40" y="36"/>
                </a:lnTo>
                <a:lnTo>
                  <a:pt x="21" y="62"/>
                </a:lnTo>
                <a:lnTo>
                  <a:pt x="22" y="59"/>
                </a:lnTo>
                <a:lnTo>
                  <a:pt x="16" y="90"/>
                </a:lnTo>
                <a:lnTo>
                  <a:pt x="16" y="87"/>
                </a:lnTo>
                <a:lnTo>
                  <a:pt x="22" y="117"/>
                </a:lnTo>
                <a:lnTo>
                  <a:pt x="21" y="114"/>
                </a:lnTo>
                <a:lnTo>
                  <a:pt x="40" y="140"/>
                </a:lnTo>
                <a:lnTo>
                  <a:pt x="38" y="138"/>
                </a:lnTo>
                <a:lnTo>
                  <a:pt x="67" y="155"/>
                </a:lnTo>
                <a:lnTo>
                  <a:pt x="64" y="154"/>
                </a:lnTo>
                <a:lnTo>
                  <a:pt x="98" y="160"/>
                </a:lnTo>
                <a:lnTo>
                  <a:pt x="95" y="160"/>
                </a:lnTo>
                <a:lnTo>
                  <a:pt x="128" y="154"/>
                </a:lnTo>
                <a:lnTo>
                  <a:pt x="125" y="155"/>
                </a:lnTo>
                <a:lnTo>
                  <a:pt x="154" y="138"/>
                </a:lnTo>
                <a:lnTo>
                  <a:pt x="152" y="140"/>
                </a:lnTo>
                <a:lnTo>
                  <a:pt x="171" y="114"/>
                </a:lnTo>
                <a:lnTo>
                  <a:pt x="170" y="117"/>
                </a:lnTo>
                <a:lnTo>
                  <a:pt x="177" y="87"/>
                </a:lnTo>
                <a:lnTo>
                  <a:pt x="177" y="90"/>
                </a:lnTo>
                <a:lnTo>
                  <a:pt x="170" y="59"/>
                </a:lnTo>
                <a:lnTo>
                  <a:pt x="171" y="62"/>
                </a:lnTo>
                <a:lnTo>
                  <a:pt x="152" y="36"/>
                </a:lnTo>
                <a:lnTo>
                  <a:pt x="165" y="2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8" name="Freeform 257">
            <a:extLst>
              <a:ext uri="{FF2B5EF4-FFF2-40B4-BE49-F238E27FC236}">
                <a16:creationId xmlns:a16="http://schemas.microsoft.com/office/drawing/2014/main" xmlns="" id="{2D58AC8B-C7A0-4782-914E-7D98D6591807}"/>
              </a:ext>
            </a:extLst>
          </p:cNvPr>
          <p:cNvSpPr>
            <a:spLocks/>
          </p:cNvSpPr>
          <p:nvPr/>
        </p:nvSpPr>
        <p:spPr bwMode="auto">
          <a:xfrm>
            <a:off x="5696589" y="4000439"/>
            <a:ext cx="87313" cy="79375"/>
          </a:xfrm>
          <a:custGeom>
            <a:avLst/>
            <a:gdLst>
              <a:gd name="T0" fmla="*/ 184 w 193"/>
              <a:gd name="T1" fmla="*/ 53 h 176"/>
              <a:gd name="T2" fmla="*/ 192 w 193"/>
              <a:gd name="T3" fmla="*/ 87 h 176"/>
              <a:gd name="T4" fmla="*/ 185 w 193"/>
              <a:gd name="T5" fmla="*/ 120 h 176"/>
              <a:gd name="T6" fmla="*/ 165 w 193"/>
              <a:gd name="T7" fmla="*/ 149 h 176"/>
              <a:gd name="T8" fmla="*/ 134 w 193"/>
              <a:gd name="T9" fmla="*/ 168 h 176"/>
              <a:gd name="T10" fmla="*/ 98 w 193"/>
              <a:gd name="T11" fmla="*/ 175 h 176"/>
              <a:gd name="T12" fmla="*/ 61 w 193"/>
              <a:gd name="T13" fmla="*/ 169 h 176"/>
              <a:gd name="T14" fmla="*/ 29 w 193"/>
              <a:gd name="T15" fmla="*/ 151 h 176"/>
              <a:gd name="T16" fmla="*/ 8 w 193"/>
              <a:gd name="T17" fmla="*/ 123 h 176"/>
              <a:gd name="T18" fmla="*/ 1 w 193"/>
              <a:gd name="T19" fmla="*/ 90 h 176"/>
              <a:gd name="T20" fmla="*/ 7 w 193"/>
              <a:gd name="T21" fmla="*/ 56 h 176"/>
              <a:gd name="T22" fmla="*/ 27 w 193"/>
              <a:gd name="T23" fmla="*/ 27 h 176"/>
              <a:gd name="T24" fmla="*/ 58 w 193"/>
              <a:gd name="T25" fmla="*/ 8 h 176"/>
              <a:gd name="T26" fmla="*/ 95 w 193"/>
              <a:gd name="T27" fmla="*/ 1 h 176"/>
              <a:gd name="T28" fmla="*/ 131 w 193"/>
              <a:gd name="T29" fmla="*/ 7 h 176"/>
              <a:gd name="T30" fmla="*/ 163 w 193"/>
              <a:gd name="T31" fmla="*/ 25 h 176"/>
              <a:gd name="T32" fmla="*/ 125 w 193"/>
              <a:gd name="T33" fmla="*/ 21 h 176"/>
              <a:gd name="T34" fmla="*/ 95 w 193"/>
              <a:gd name="T35" fmla="*/ 16 h 176"/>
              <a:gd name="T36" fmla="*/ 64 w 193"/>
              <a:gd name="T37" fmla="*/ 22 h 176"/>
              <a:gd name="T38" fmla="*/ 38 w 193"/>
              <a:gd name="T39" fmla="*/ 38 h 176"/>
              <a:gd name="T40" fmla="*/ 21 w 193"/>
              <a:gd name="T41" fmla="*/ 62 h 176"/>
              <a:gd name="T42" fmla="*/ 16 w 193"/>
              <a:gd name="T43" fmla="*/ 90 h 176"/>
              <a:gd name="T44" fmla="*/ 22 w 193"/>
              <a:gd name="T45" fmla="*/ 117 h 176"/>
              <a:gd name="T46" fmla="*/ 40 w 193"/>
              <a:gd name="T47" fmla="*/ 140 h 176"/>
              <a:gd name="T48" fmla="*/ 67 w 193"/>
              <a:gd name="T49" fmla="*/ 155 h 176"/>
              <a:gd name="T50" fmla="*/ 98 w 193"/>
              <a:gd name="T51" fmla="*/ 160 h 176"/>
              <a:gd name="T52" fmla="*/ 128 w 193"/>
              <a:gd name="T53" fmla="*/ 154 h 176"/>
              <a:gd name="T54" fmla="*/ 154 w 193"/>
              <a:gd name="T55" fmla="*/ 138 h 176"/>
              <a:gd name="T56" fmla="*/ 171 w 193"/>
              <a:gd name="T57" fmla="*/ 114 h 176"/>
              <a:gd name="T58" fmla="*/ 177 w 193"/>
              <a:gd name="T59" fmla="*/ 87 h 176"/>
              <a:gd name="T60" fmla="*/ 170 w 193"/>
              <a:gd name="T61" fmla="*/ 59 h 176"/>
              <a:gd name="T62" fmla="*/ 152 w 193"/>
              <a:gd name="T63" fmla="*/ 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3" h="176">
                <a:moveTo>
                  <a:pt x="165" y="27"/>
                </a:moveTo>
                <a:lnTo>
                  <a:pt x="184" y="53"/>
                </a:lnTo>
                <a:cubicBezTo>
                  <a:pt x="185" y="54"/>
                  <a:pt x="185" y="55"/>
                  <a:pt x="185" y="56"/>
                </a:cubicBezTo>
                <a:lnTo>
                  <a:pt x="192" y="87"/>
                </a:lnTo>
                <a:cubicBezTo>
                  <a:pt x="193" y="88"/>
                  <a:pt x="193" y="89"/>
                  <a:pt x="192" y="90"/>
                </a:cubicBezTo>
                <a:lnTo>
                  <a:pt x="185" y="120"/>
                </a:lnTo>
                <a:cubicBezTo>
                  <a:pt x="185" y="121"/>
                  <a:pt x="185" y="122"/>
                  <a:pt x="184" y="123"/>
                </a:cubicBezTo>
                <a:lnTo>
                  <a:pt x="165" y="149"/>
                </a:lnTo>
                <a:cubicBezTo>
                  <a:pt x="164" y="150"/>
                  <a:pt x="163" y="151"/>
                  <a:pt x="163" y="151"/>
                </a:cubicBezTo>
                <a:lnTo>
                  <a:pt x="134" y="168"/>
                </a:lnTo>
                <a:cubicBezTo>
                  <a:pt x="133" y="169"/>
                  <a:pt x="132" y="169"/>
                  <a:pt x="131" y="169"/>
                </a:cubicBezTo>
                <a:lnTo>
                  <a:pt x="98" y="175"/>
                </a:lnTo>
                <a:cubicBezTo>
                  <a:pt x="97" y="176"/>
                  <a:pt x="96" y="176"/>
                  <a:pt x="95" y="175"/>
                </a:cubicBezTo>
                <a:lnTo>
                  <a:pt x="61" y="169"/>
                </a:lnTo>
                <a:cubicBezTo>
                  <a:pt x="60" y="169"/>
                  <a:pt x="59" y="169"/>
                  <a:pt x="58" y="168"/>
                </a:cubicBezTo>
                <a:lnTo>
                  <a:pt x="29" y="151"/>
                </a:lnTo>
                <a:cubicBezTo>
                  <a:pt x="28" y="151"/>
                  <a:pt x="28" y="150"/>
                  <a:pt x="27" y="149"/>
                </a:cubicBezTo>
                <a:lnTo>
                  <a:pt x="8" y="123"/>
                </a:lnTo>
                <a:cubicBezTo>
                  <a:pt x="7" y="122"/>
                  <a:pt x="7" y="121"/>
                  <a:pt x="7" y="120"/>
                </a:cubicBezTo>
                <a:lnTo>
                  <a:pt x="1" y="90"/>
                </a:lnTo>
                <a:cubicBezTo>
                  <a:pt x="0" y="89"/>
                  <a:pt x="0" y="88"/>
                  <a:pt x="1" y="87"/>
                </a:cubicBezTo>
                <a:lnTo>
                  <a:pt x="7" y="56"/>
                </a:lnTo>
                <a:cubicBezTo>
                  <a:pt x="7" y="55"/>
                  <a:pt x="7" y="54"/>
                  <a:pt x="8" y="53"/>
                </a:cubicBezTo>
                <a:lnTo>
                  <a:pt x="27" y="27"/>
                </a:lnTo>
                <a:cubicBezTo>
                  <a:pt x="28" y="26"/>
                  <a:pt x="28" y="25"/>
                  <a:pt x="29" y="25"/>
                </a:cubicBezTo>
                <a:lnTo>
                  <a:pt x="58" y="8"/>
                </a:lnTo>
                <a:cubicBezTo>
                  <a:pt x="59" y="7"/>
                  <a:pt x="60" y="7"/>
                  <a:pt x="61" y="7"/>
                </a:cubicBezTo>
                <a:lnTo>
                  <a:pt x="95" y="1"/>
                </a:lnTo>
                <a:cubicBezTo>
                  <a:pt x="96" y="0"/>
                  <a:pt x="97" y="0"/>
                  <a:pt x="98" y="1"/>
                </a:cubicBezTo>
                <a:lnTo>
                  <a:pt x="131" y="7"/>
                </a:lnTo>
                <a:cubicBezTo>
                  <a:pt x="132" y="7"/>
                  <a:pt x="133" y="7"/>
                  <a:pt x="134" y="8"/>
                </a:cubicBezTo>
                <a:lnTo>
                  <a:pt x="163" y="25"/>
                </a:lnTo>
                <a:lnTo>
                  <a:pt x="154" y="38"/>
                </a:lnTo>
                <a:lnTo>
                  <a:pt x="125" y="21"/>
                </a:lnTo>
                <a:lnTo>
                  <a:pt x="128" y="22"/>
                </a:lnTo>
                <a:lnTo>
                  <a:pt x="95" y="16"/>
                </a:lnTo>
                <a:lnTo>
                  <a:pt x="98" y="16"/>
                </a:lnTo>
                <a:lnTo>
                  <a:pt x="64" y="22"/>
                </a:lnTo>
                <a:lnTo>
                  <a:pt x="67" y="21"/>
                </a:lnTo>
                <a:lnTo>
                  <a:pt x="38" y="38"/>
                </a:lnTo>
                <a:lnTo>
                  <a:pt x="40" y="36"/>
                </a:lnTo>
                <a:lnTo>
                  <a:pt x="21" y="62"/>
                </a:lnTo>
                <a:lnTo>
                  <a:pt x="22" y="59"/>
                </a:lnTo>
                <a:lnTo>
                  <a:pt x="16" y="90"/>
                </a:lnTo>
                <a:lnTo>
                  <a:pt x="16" y="87"/>
                </a:lnTo>
                <a:lnTo>
                  <a:pt x="22" y="117"/>
                </a:lnTo>
                <a:lnTo>
                  <a:pt x="21" y="114"/>
                </a:lnTo>
                <a:lnTo>
                  <a:pt x="40" y="140"/>
                </a:lnTo>
                <a:lnTo>
                  <a:pt x="38" y="138"/>
                </a:lnTo>
                <a:lnTo>
                  <a:pt x="67" y="155"/>
                </a:lnTo>
                <a:lnTo>
                  <a:pt x="64" y="154"/>
                </a:lnTo>
                <a:lnTo>
                  <a:pt x="98" y="160"/>
                </a:lnTo>
                <a:lnTo>
                  <a:pt x="95" y="160"/>
                </a:lnTo>
                <a:lnTo>
                  <a:pt x="128" y="154"/>
                </a:lnTo>
                <a:lnTo>
                  <a:pt x="125" y="155"/>
                </a:lnTo>
                <a:lnTo>
                  <a:pt x="154" y="138"/>
                </a:lnTo>
                <a:lnTo>
                  <a:pt x="152" y="140"/>
                </a:lnTo>
                <a:lnTo>
                  <a:pt x="171" y="114"/>
                </a:lnTo>
                <a:lnTo>
                  <a:pt x="170" y="117"/>
                </a:lnTo>
                <a:lnTo>
                  <a:pt x="177" y="87"/>
                </a:lnTo>
                <a:lnTo>
                  <a:pt x="177" y="90"/>
                </a:lnTo>
                <a:lnTo>
                  <a:pt x="170" y="59"/>
                </a:lnTo>
                <a:lnTo>
                  <a:pt x="171" y="62"/>
                </a:lnTo>
                <a:lnTo>
                  <a:pt x="152" y="36"/>
                </a:lnTo>
                <a:lnTo>
                  <a:pt x="165" y="2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9" name="Freeform 257">
            <a:extLst>
              <a:ext uri="{FF2B5EF4-FFF2-40B4-BE49-F238E27FC236}">
                <a16:creationId xmlns:a16="http://schemas.microsoft.com/office/drawing/2014/main" xmlns="" id="{102F608D-9FC4-4D24-81A0-723E84A37494}"/>
              </a:ext>
            </a:extLst>
          </p:cNvPr>
          <p:cNvSpPr>
            <a:spLocks/>
          </p:cNvSpPr>
          <p:nvPr/>
        </p:nvSpPr>
        <p:spPr bwMode="auto">
          <a:xfrm>
            <a:off x="5514077" y="3867023"/>
            <a:ext cx="87313" cy="79375"/>
          </a:xfrm>
          <a:custGeom>
            <a:avLst/>
            <a:gdLst>
              <a:gd name="T0" fmla="*/ 184 w 193"/>
              <a:gd name="T1" fmla="*/ 53 h 176"/>
              <a:gd name="T2" fmla="*/ 192 w 193"/>
              <a:gd name="T3" fmla="*/ 87 h 176"/>
              <a:gd name="T4" fmla="*/ 185 w 193"/>
              <a:gd name="T5" fmla="*/ 120 h 176"/>
              <a:gd name="T6" fmla="*/ 165 w 193"/>
              <a:gd name="T7" fmla="*/ 149 h 176"/>
              <a:gd name="T8" fmla="*/ 134 w 193"/>
              <a:gd name="T9" fmla="*/ 168 h 176"/>
              <a:gd name="T10" fmla="*/ 98 w 193"/>
              <a:gd name="T11" fmla="*/ 175 h 176"/>
              <a:gd name="T12" fmla="*/ 61 w 193"/>
              <a:gd name="T13" fmla="*/ 169 h 176"/>
              <a:gd name="T14" fmla="*/ 29 w 193"/>
              <a:gd name="T15" fmla="*/ 151 h 176"/>
              <a:gd name="T16" fmla="*/ 8 w 193"/>
              <a:gd name="T17" fmla="*/ 123 h 176"/>
              <a:gd name="T18" fmla="*/ 1 w 193"/>
              <a:gd name="T19" fmla="*/ 90 h 176"/>
              <a:gd name="T20" fmla="*/ 7 w 193"/>
              <a:gd name="T21" fmla="*/ 56 h 176"/>
              <a:gd name="T22" fmla="*/ 27 w 193"/>
              <a:gd name="T23" fmla="*/ 27 h 176"/>
              <a:gd name="T24" fmla="*/ 58 w 193"/>
              <a:gd name="T25" fmla="*/ 8 h 176"/>
              <a:gd name="T26" fmla="*/ 95 w 193"/>
              <a:gd name="T27" fmla="*/ 1 h 176"/>
              <a:gd name="T28" fmla="*/ 131 w 193"/>
              <a:gd name="T29" fmla="*/ 7 h 176"/>
              <a:gd name="T30" fmla="*/ 163 w 193"/>
              <a:gd name="T31" fmla="*/ 25 h 176"/>
              <a:gd name="T32" fmla="*/ 125 w 193"/>
              <a:gd name="T33" fmla="*/ 21 h 176"/>
              <a:gd name="T34" fmla="*/ 95 w 193"/>
              <a:gd name="T35" fmla="*/ 16 h 176"/>
              <a:gd name="T36" fmla="*/ 64 w 193"/>
              <a:gd name="T37" fmla="*/ 22 h 176"/>
              <a:gd name="T38" fmla="*/ 38 w 193"/>
              <a:gd name="T39" fmla="*/ 38 h 176"/>
              <a:gd name="T40" fmla="*/ 21 w 193"/>
              <a:gd name="T41" fmla="*/ 62 h 176"/>
              <a:gd name="T42" fmla="*/ 16 w 193"/>
              <a:gd name="T43" fmla="*/ 90 h 176"/>
              <a:gd name="T44" fmla="*/ 22 w 193"/>
              <a:gd name="T45" fmla="*/ 117 h 176"/>
              <a:gd name="T46" fmla="*/ 40 w 193"/>
              <a:gd name="T47" fmla="*/ 140 h 176"/>
              <a:gd name="T48" fmla="*/ 67 w 193"/>
              <a:gd name="T49" fmla="*/ 155 h 176"/>
              <a:gd name="T50" fmla="*/ 98 w 193"/>
              <a:gd name="T51" fmla="*/ 160 h 176"/>
              <a:gd name="T52" fmla="*/ 128 w 193"/>
              <a:gd name="T53" fmla="*/ 154 h 176"/>
              <a:gd name="T54" fmla="*/ 154 w 193"/>
              <a:gd name="T55" fmla="*/ 138 h 176"/>
              <a:gd name="T56" fmla="*/ 171 w 193"/>
              <a:gd name="T57" fmla="*/ 114 h 176"/>
              <a:gd name="T58" fmla="*/ 177 w 193"/>
              <a:gd name="T59" fmla="*/ 87 h 176"/>
              <a:gd name="T60" fmla="*/ 170 w 193"/>
              <a:gd name="T61" fmla="*/ 59 h 176"/>
              <a:gd name="T62" fmla="*/ 152 w 193"/>
              <a:gd name="T63" fmla="*/ 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3" h="176">
                <a:moveTo>
                  <a:pt x="165" y="27"/>
                </a:moveTo>
                <a:lnTo>
                  <a:pt x="184" y="53"/>
                </a:lnTo>
                <a:cubicBezTo>
                  <a:pt x="185" y="54"/>
                  <a:pt x="185" y="55"/>
                  <a:pt x="185" y="56"/>
                </a:cubicBezTo>
                <a:lnTo>
                  <a:pt x="192" y="87"/>
                </a:lnTo>
                <a:cubicBezTo>
                  <a:pt x="193" y="88"/>
                  <a:pt x="193" y="89"/>
                  <a:pt x="192" y="90"/>
                </a:cubicBezTo>
                <a:lnTo>
                  <a:pt x="185" y="120"/>
                </a:lnTo>
                <a:cubicBezTo>
                  <a:pt x="185" y="121"/>
                  <a:pt x="185" y="122"/>
                  <a:pt x="184" y="123"/>
                </a:cubicBezTo>
                <a:lnTo>
                  <a:pt x="165" y="149"/>
                </a:lnTo>
                <a:cubicBezTo>
                  <a:pt x="164" y="150"/>
                  <a:pt x="163" y="151"/>
                  <a:pt x="163" y="151"/>
                </a:cubicBezTo>
                <a:lnTo>
                  <a:pt x="134" y="168"/>
                </a:lnTo>
                <a:cubicBezTo>
                  <a:pt x="133" y="169"/>
                  <a:pt x="132" y="169"/>
                  <a:pt x="131" y="169"/>
                </a:cubicBezTo>
                <a:lnTo>
                  <a:pt x="98" y="175"/>
                </a:lnTo>
                <a:cubicBezTo>
                  <a:pt x="97" y="176"/>
                  <a:pt x="96" y="176"/>
                  <a:pt x="95" y="175"/>
                </a:cubicBezTo>
                <a:lnTo>
                  <a:pt x="61" y="169"/>
                </a:lnTo>
                <a:cubicBezTo>
                  <a:pt x="60" y="169"/>
                  <a:pt x="59" y="169"/>
                  <a:pt x="58" y="168"/>
                </a:cubicBezTo>
                <a:lnTo>
                  <a:pt x="29" y="151"/>
                </a:lnTo>
                <a:cubicBezTo>
                  <a:pt x="28" y="151"/>
                  <a:pt x="28" y="150"/>
                  <a:pt x="27" y="149"/>
                </a:cubicBezTo>
                <a:lnTo>
                  <a:pt x="8" y="123"/>
                </a:lnTo>
                <a:cubicBezTo>
                  <a:pt x="7" y="122"/>
                  <a:pt x="7" y="121"/>
                  <a:pt x="7" y="120"/>
                </a:cubicBezTo>
                <a:lnTo>
                  <a:pt x="1" y="90"/>
                </a:lnTo>
                <a:cubicBezTo>
                  <a:pt x="0" y="89"/>
                  <a:pt x="0" y="88"/>
                  <a:pt x="1" y="87"/>
                </a:cubicBezTo>
                <a:lnTo>
                  <a:pt x="7" y="56"/>
                </a:lnTo>
                <a:cubicBezTo>
                  <a:pt x="7" y="55"/>
                  <a:pt x="7" y="54"/>
                  <a:pt x="8" y="53"/>
                </a:cubicBezTo>
                <a:lnTo>
                  <a:pt x="27" y="27"/>
                </a:lnTo>
                <a:cubicBezTo>
                  <a:pt x="28" y="26"/>
                  <a:pt x="28" y="25"/>
                  <a:pt x="29" y="25"/>
                </a:cubicBezTo>
                <a:lnTo>
                  <a:pt x="58" y="8"/>
                </a:lnTo>
                <a:cubicBezTo>
                  <a:pt x="59" y="7"/>
                  <a:pt x="60" y="7"/>
                  <a:pt x="61" y="7"/>
                </a:cubicBezTo>
                <a:lnTo>
                  <a:pt x="95" y="1"/>
                </a:lnTo>
                <a:cubicBezTo>
                  <a:pt x="96" y="0"/>
                  <a:pt x="97" y="0"/>
                  <a:pt x="98" y="1"/>
                </a:cubicBezTo>
                <a:lnTo>
                  <a:pt x="131" y="7"/>
                </a:lnTo>
                <a:cubicBezTo>
                  <a:pt x="132" y="7"/>
                  <a:pt x="133" y="7"/>
                  <a:pt x="134" y="8"/>
                </a:cubicBezTo>
                <a:lnTo>
                  <a:pt x="163" y="25"/>
                </a:lnTo>
                <a:lnTo>
                  <a:pt x="154" y="38"/>
                </a:lnTo>
                <a:lnTo>
                  <a:pt x="125" y="21"/>
                </a:lnTo>
                <a:lnTo>
                  <a:pt x="128" y="22"/>
                </a:lnTo>
                <a:lnTo>
                  <a:pt x="95" y="16"/>
                </a:lnTo>
                <a:lnTo>
                  <a:pt x="98" y="16"/>
                </a:lnTo>
                <a:lnTo>
                  <a:pt x="64" y="22"/>
                </a:lnTo>
                <a:lnTo>
                  <a:pt x="67" y="21"/>
                </a:lnTo>
                <a:lnTo>
                  <a:pt x="38" y="38"/>
                </a:lnTo>
                <a:lnTo>
                  <a:pt x="40" y="36"/>
                </a:lnTo>
                <a:lnTo>
                  <a:pt x="21" y="62"/>
                </a:lnTo>
                <a:lnTo>
                  <a:pt x="22" y="59"/>
                </a:lnTo>
                <a:lnTo>
                  <a:pt x="16" y="90"/>
                </a:lnTo>
                <a:lnTo>
                  <a:pt x="16" y="87"/>
                </a:lnTo>
                <a:lnTo>
                  <a:pt x="22" y="117"/>
                </a:lnTo>
                <a:lnTo>
                  <a:pt x="21" y="114"/>
                </a:lnTo>
                <a:lnTo>
                  <a:pt x="40" y="140"/>
                </a:lnTo>
                <a:lnTo>
                  <a:pt x="38" y="138"/>
                </a:lnTo>
                <a:lnTo>
                  <a:pt x="67" y="155"/>
                </a:lnTo>
                <a:lnTo>
                  <a:pt x="64" y="154"/>
                </a:lnTo>
                <a:lnTo>
                  <a:pt x="98" y="160"/>
                </a:lnTo>
                <a:lnTo>
                  <a:pt x="95" y="160"/>
                </a:lnTo>
                <a:lnTo>
                  <a:pt x="128" y="154"/>
                </a:lnTo>
                <a:lnTo>
                  <a:pt x="125" y="155"/>
                </a:lnTo>
                <a:lnTo>
                  <a:pt x="154" y="138"/>
                </a:lnTo>
                <a:lnTo>
                  <a:pt x="152" y="140"/>
                </a:lnTo>
                <a:lnTo>
                  <a:pt x="171" y="114"/>
                </a:lnTo>
                <a:lnTo>
                  <a:pt x="170" y="117"/>
                </a:lnTo>
                <a:lnTo>
                  <a:pt x="177" y="87"/>
                </a:lnTo>
                <a:lnTo>
                  <a:pt x="177" y="90"/>
                </a:lnTo>
                <a:lnTo>
                  <a:pt x="170" y="59"/>
                </a:lnTo>
                <a:lnTo>
                  <a:pt x="171" y="62"/>
                </a:lnTo>
                <a:lnTo>
                  <a:pt x="152" y="36"/>
                </a:lnTo>
                <a:lnTo>
                  <a:pt x="165" y="2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40" name="Freeform 257">
            <a:extLst>
              <a:ext uri="{FF2B5EF4-FFF2-40B4-BE49-F238E27FC236}">
                <a16:creationId xmlns:a16="http://schemas.microsoft.com/office/drawing/2014/main" xmlns="" id="{36345692-FA1B-41D4-8137-0C8E2210C227}"/>
              </a:ext>
            </a:extLst>
          </p:cNvPr>
          <p:cNvSpPr>
            <a:spLocks/>
          </p:cNvSpPr>
          <p:nvPr/>
        </p:nvSpPr>
        <p:spPr bwMode="auto">
          <a:xfrm>
            <a:off x="5592592" y="4144530"/>
            <a:ext cx="87313" cy="79375"/>
          </a:xfrm>
          <a:custGeom>
            <a:avLst/>
            <a:gdLst>
              <a:gd name="T0" fmla="*/ 184 w 193"/>
              <a:gd name="T1" fmla="*/ 53 h 176"/>
              <a:gd name="T2" fmla="*/ 192 w 193"/>
              <a:gd name="T3" fmla="*/ 87 h 176"/>
              <a:gd name="T4" fmla="*/ 185 w 193"/>
              <a:gd name="T5" fmla="*/ 120 h 176"/>
              <a:gd name="T6" fmla="*/ 165 w 193"/>
              <a:gd name="T7" fmla="*/ 149 h 176"/>
              <a:gd name="T8" fmla="*/ 134 w 193"/>
              <a:gd name="T9" fmla="*/ 168 h 176"/>
              <a:gd name="T10" fmla="*/ 98 w 193"/>
              <a:gd name="T11" fmla="*/ 175 h 176"/>
              <a:gd name="T12" fmla="*/ 61 w 193"/>
              <a:gd name="T13" fmla="*/ 169 h 176"/>
              <a:gd name="T14" fmla="*/ 29 w 193"/>
              <a:gd name="T15" fmla="*/ 151 h 176"/>
              <a:gd name="T16" fmla="*/ 8 w 193"/>
              <a:gd name="T17" fmla="*/ 123 h 176"/>
              <a:gd name="T18" fmla="*/ 1 w 193"/>
              <a:gd name="T19" fmla="*/ 90 h 176"/>
              <a:gd name="T20" fmla="*/ 7 w 193"/>
              <a:gd name="T21" fmla="*/ 56 h 176"/>
              <a:gd name="T22" fmla="*/ 27 w 193"/>
              <a:gd name="T23" fmla="*/ 27 h 176"/>
              <a:gd name="T24" fmla="*/ 58 w 193"/>
              <a:gd name="T25" fmla="*/ 8 h 176"/>
              <a:gd name="T26" fmla="*/ 95 w 193"/>
              <a:gd name="T27" fmla="*/ 1 h 176"/>
              <a:gd name="T28" fmla="*/ 131 w 193"/>
              <a:gd name="T29" fmla="*/ 7 h 176"/>
              <a:gd name="T30" fmla="*/ 163 w 193"/>
              <a:gd name="T31" fmla="*/ 25 h 176"/>
              <a:gd name="T32" fmla="*/ 125 w 193"/>
              <a:gd name="T33" fmla="*/ 21 h 176"/>
              <a:gd name="T34" fmla="*/ 95 w 193"/>
              <a:gd name="T35" fmla="*/ 16 h 176"/>
              <a:gd name="T36" fmla="*/ 64 w 193"/>
              <a:gd name="T37" fmla="*/ 22 h 176"/>
              <a:gd name="T38" fmla="*/ 38 w 193"/>
              <a:gd name="T39" fmla="*/ 38 h 176"/>
              <a:gd name="T40" fmla="*/ 21 w 193"/>
              <a:gd name="T41" fmla="*/ 62 h 176"/>
              <a:gd name="T42" fmla="*/ 16 w 193"/>
              <a:gd name="T43" fmla="*/ 90 h 176"/>
              <a:gd name="T44" fmla="*/ 22 w 193"/>
              <a:gd name="T45" fmla="*/ 117 h 176"/>
              <a:gd name="T46" fmla="*/ 40 w 193"/>
              <a:gd name="T47" fmla="*/ 140 h 176"/>
              <a:gd name="T48" fmla="*/ 67 w 193"/>
              <a:gd name="T49" fmla="*/ 155 h 176"/>
              <a:gd name="T50" fmla="*/ 98 w 193"/>
              <a:gd name="T51" fmla="*/ 160 h 176"/>
              <a:gd name="T52" fmla="*/ 128 w 193"/>
              <a:gd name="T53" fmla="*/ 154 h 176"/>
              <a:gd name="T54" fmla="*/ 154 w 193"/>
              <a:gd name="T55" fmla="*/ 138 h 176"/>
              <a:gd name="T56" fmla="*/ 171 w 193"/>
              <a:gd name="T57" fmla="*/ 114 h 176"/>
              <a:gd name="T58" fmla="*/ 177 w 193"/>
              <a:gd name="T59" fmla="*/ 87 h 176"/>
              <a:gd name="T60" fmla="*/ 170 w 193"/>
              <a:gd name="T61" fmla="*/ 59 h 176"/>
              <a:gd name="T62" fmla="*/ 152 w 193"/>
              <a:gd name="T63" fmla="*/ 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3" h="176">
                <a:moveTo>
                  <a:pt x="165" y="27"/>
                </a:moveTo>
                <a:lnTo>
                  <a:pt x="184" y="53"/>
                </a:lnTo>
                <a:cubicBezTo>
                  <a:pt x="185" y="54"/>
                  <a:pt x="185" y="55"/>
                  <a:pt x="185" y="56"/>
                </a:cubicBezTo>
                <a:lnTo>
                  <a:pt x="192" y="87"/>
                </a:lnTo>
                <a:cubicBezTo>
                  <a:pt x="193" y="88"/>
                  <a:pt x="193" y="89"/>
                  <a:pt x="192" y="90"/>
                </a:cubicBezTo>
                <a:lnTo>
                  <a:pt x="185" y="120"/>
                </a:lnTo>
                <a:cubicBezTo>
                  <a:pt x="185" y="121"/>
                  <a:pt x="185" y="122"/>
                  <a:pt x="184" y="123"/>
                </a:cubicBezTo>
                <a:lnTo>
                  <a:pt x="165" y="149"/>
                </a:lnTo>
                <a:cubicBezTo>
                  <a:pt x="164" y="150"/>
                  <a:pt x="163" y="151"/>
                  <a:pt x="163" y="151"/>
                </a:cubicBezTo>
                <a:lnTo>
                  <a:pt x="134" y="168"/>
                </a:lnTo>
                <a:cubicBezTo>
                  <a:pt x="133" y="169"/>
                  <a:pt x="132" y="169"/>
                  <a:pt x="131" y="169"/>
                </a:cubicBezTo>
                <a:lnTo>
                  <a:pt x="98" y="175"/>
                </a:lnTo>
                <a:cubicBezTo>
                  <a:pt x="97" y="176"/>
                  <a:pt x="96" y="176"/>
                  <a:pt x="95" y="175"/>
                </a:cubicBezTo>
                <a:lnTo>
                  <a:pt x="61" y="169"/>
                </a:lnTo>
                <a:cubicBezTo>
                  <a:pt x="60" y="169"/>
                  <a:pt x="59" y="169"/>
                  <a:pt x="58" y="168"/>
                </a:cubicBezTo>
                <a:lnTo>
                  <a:pt x="29" y="151"/>
                </a:lnTo>
                <a:cubicBezTo>
                  <a:pt x="28" y="151"/>
                  <a:pt x="28" y="150"/>
                  <a:pt x="27" y="149"/>
                </a:cubicBezTo>
                <a:lnTo>
                  <a:pt x="8" y="123"/>
                </a:lnTo>
                <a:cubicBezTo>
                  <a:pt x="7" y="122"/>
                  <a:pt x="7" y="121"/>
                  <a:pt x="7" y="120"/>
                </a:cubicBezTo>
                <a:lnTo>
                  <a:pt x="1" y="90"/>
                </a:lnTo>
                <a:cubicBezTo>
                  <a:pt x="0" y="89"/>
                  <a:pt x="0" y="88"/>
                  <a:pt x="1" y="87"/>
                </a:cubicBezTo>
                <a:lnTo>
                  <a:pt x="7" y="56"/>
                </a:lnTo>
                <a:cubicBezTo>
                  <a:pt x="7" y="55"/>
                  <a:pt x="7" y="54"/>
                  <a:pt x="8" y="53"/>
                </a:cubicBezTo>
                <a:lnTo>
                  <a:pt x="27" y="27"/>
                </a:lnTo>
                <a:cubicBezTo>
                  <a:pt x="28" y="26"/>
                  <a:pt x="28" y="25"/>
                  <a:pt x="29" y="25"/>
                </a:cubicBezTo>
                <a:lnTo>
                  <a:pt x="58" y="8"/>
                </a:lnTo>
                <a:cubicBezTo>
                  <a:pt x="59" y="7"/>
                  <a:pt x="60" y="7"/>
                  <a:pt x="61" y="7"/>
                </a:cubicBezTo>
                <a:lnTo>
                  <a:pt x="95" y="1"/>
                </a:lnTo>
                <a:cubicBezTo>
                  <a:pt x="96" y="0"/>
                  <a:pt x="97" y="0"/>
                  <a:pt x="98" y="1"/>
                </a:cubicBezTo>
                <a:lnTo>
                  <a:pt x="131" y="7"/>
                </a:lnTo>
                <a:cubicBezTo>
                  <a:pt x="132" y="7"/>
                  <a:pt x="133" y="7"/>
                  <a:pt x="134" y="8"/>
                </a:cubicBezTo>
                <a:lnTo>
                  <a:pt x="163" y="25"/>
                </a:lnTo>
                <a:lnTo>
                  <a:pt x="154" y="38"/>
                </a:lnTo>
                <a:lnTo>
                  <a:pt x="125" y="21"/>
                </a:lnTo>
                <a:lnTo>
                  <a:pt x="128" y="22"/>
                </a:lnTo>
                <a:lnTo>
                  <a:pt x="95" y="16"/>
                </a:lnTo>
                <a:lnTo>
                  <a:pt x="98" y="16"/>
                </a:lnTo>
                <a:lnTo>
                  <a:pt x="64" y="22"/>
                </a:lnTo>
                <a:lnTo>
                  <a:pt x="67" y="21"/>
                </a:lnTo>
                <a:lnTo>
                  <a:pt x="38" y="38"/>
                </a:lnTo>
                <a:lnTo>
                  <a:pt x="40" y="36"/>
                </a:lnTo>
                <a:lnTo>
                  <a:pt x="21" y="62"/>
                </a:lnTo>
                <a:lnTo>
                  <a:pt x="22" y="59"/>
                </a:lnTo>
                <a:lnTo>
                  <a:pt x="16" y="90"/>
                </a:lnTo>
                <a:lnTo>
                  <a:pt x="16" y="87"/>
                </a:lnTo>
                <a:lnTo>
                  <a:pt x="22" y="117"/>
                </a:lnTo>
                <a:lnTo>
                  <a:pt x="21" y="114"/>
                </a:lnTo>
                <a:lnTo>
                  <a:pt x="40" y="140"/>
                </a:lnTo>
                <a:lnTo>
                  <a:pt x="38" y="138"/>
                </a:lnTo>
                <a:lnTo>
                  <a:pt x="67" y="155"/>
                </a:lnTo>
                <a:lnTo>
                  <a:pt x="64" y="154"/>
                </a:lnTo>
                <a:lnTo>
                  <a:pt x="98" y="160"/>
                </a:lnTo>
                <a:lnTo>
                  <a:pt x="95" y="160"/>
                </a:lnTo>
                <a:lnTo>
                  <a:pt x="128" y="154"/>
                </a:lnTo>
                <a:lnTo>
                  <a:pt x="125" y="155"/>
                </a:lnTo>
                <a:lnTo>
                  <a:pt x="154" y="138"/>
                </a:lnTo>
                <a:lnTo>
                  <a:pt x="152" y="140"/>
                </a:lnTo>
                <a:lnTo>
                  <a:pt x="171" y="114"/>
                </a:lnTo>
                <a:lnTo>
                  <a:pt x="170" y="117"/>
                </a:lnTo>
                <a:lnTo>
                  <a:pt x="177" y="87"/>
                </a:lnTo>
                <a:lnTo>
                  <a:pt x="177" y="90"/>
                </a:lnTo>
                <a:lnTo>
                  <a:pt x="170" y="59"/>
                </a:lnTo>
                <a:lnTo>
                  <a:pt x="171" y="62"/>
                </a:lnTo>
                <a:lnTo>
                  <a:pt x="152" y="36"/>
                </a:lnTo>
                <a:lnTo>
                  <a:pt x="165" y="2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41" name="Freeform 257">
            <a:extLst>
              <a:ext uri="{FF2B5EF4-FFF2-40B4-BE49-F238E27FC236}">
                <a16:creationId xmlns:a16="http://schemas.microsoft.com/office/drawing/2014/main" xmlns="" id="{011AA800-DF2C-44C5-AB79-FC0B3F0F7D69}"/>
              </a:ext>
            </a:extLst>
          </p:cNvPr>
          <p:cNvSpPr>
            <a:spLocks/>
          </p:cNvSpPr>
          <p:nvPr/>
        </p:nvSpPr>
        <p:spPr bwMode="auto">
          <a:xfrm>
            <a:off x="4341248" y="3119003"/>
            <a:ext cx="87313" cy="79375"/>
          </a:xfrm>
          <a:custGeom>
            <a:avLst/>
            <a:gdLst>
              <a:gd name="T0" fmla="*/ 184 w 193"/>
              <a:gd name="T1" fmla="*/ 53 h 176"/>
              <a:gd name="T2" fmla="*/ 192 w 193"/>
              <a:gd name="T3" fmla="*/ 87 h 176"/>
              <a:gd name="T4" fmla="*/ 185 w 193"/>
              <a:gd name="T5" fmla="*/ 120 h 176"/>
              <a:gd name="T6" fmla="*/ 165 w 193"/>
              <a:gd name="T7" fmla="*/ 149 h 176"/>
              <a:gd name="T8" fmla="*/ 134 w 193"/>
              <a:gd name="T9" fmla="*/ 168 h 176"/>
              <a:gd name="T10" fmla="*/ 98 w 193"/>
              <a:gd name="T11" fmla="*/ 175 h 176"/>
              <a:gd name="T12" fmla="*/ 61 w 193"/>
              <a:gd name="T13" fmla="*/ 169 h 176"/>
              <a:gd name="T14" fmla="*/ 29 w 193"/>
              <a:gd name="T15" fmla="*/ 151 h 176"/>
              <a:gd name="T16" fmla="*/ 8 w 193"/>
              <a:gd name="T17" fmla="*/ 123 h 176"/>
              <a:gd name="T18" fmla="*/ 1 w 193"/>
              <a:gd name="T19" fmla="*/ 90 h 176"/>
              <a:gd name="T20" fmla="*/ 7 w 193"/>
              <a:gd name="T21" fmla="*/ 56 h 176"/>
              <a:gd name="T22" fmla="*/ 27 w 193"/>
              <a:gd name="T23" fmla="*/ 27 h 176"/>
              <a:gd name="T24" fmla="*/ 58 w 193"/>
              <a:gd name="T25" fmla="*/ 8 h 176"/>
              <a:gd name="T26" fmla="*/ 95 w 193"/>
              <a:gd name="T27" fmla="*/ 1 h 176"/>
              <a:gd name="T28" fmla="*/ 131 w 193"/>
              <a:gd name="T29" fmla="*/ 7 h 176"/>
              <a:gd name="T30" fmla="*/ 163 w 193"/>
              <a:gd name="T31" fmla="*/ 25 h 176"/>
              <a:gd name="T32" fmla="*/ 125 w 193"/>
              <a:gd name="T33" fmla="*/ 21 h 176"/>
              <a:gd name="T34" fmla="*/ 95 w 193"/>
              <a:gd name="T35" fmla="*/ 16 h 176"/>
              <a:gd name="T36" fmla="*/ 64 w 193"/>
              <a:gd name="T37" fmla="*/ 22 h 176"/>
              <a:gd name="T38" fmla="*/ 38 w 193"/>
              <a:gd name="T39" fmla="*/ 38 h 176"/>
              <a:gd name="T40" fmla="*/ 21 w 193"/>
              <a:gd name="T41" fmla="*/ 62 h 176"/>
              <a:gd name="T42" fmla="*/ 16 w 193"/>
              <a:gd name="T43" fmla="*/ 90 h 176"/>
              <a:gd name="T44" fmla="*/ 22 w 193"/>
              <a:gd name="T45" fmla="*/ 117 h 176"/>
              <a:gd name="T46" fmla="*/ 40 w 193"/>
              <a:gd name="T47" fmla="*/ 140 h 176"/>
              <a:gd name="T48" fmla="*/ 67 w 193"/>
              <a:gd name="T49" fmla="*/ 155 h 176"/>
              <a:gd name="T50" fmla="*/ 98 w 193"/>
              <a:gd name="T51" fmla="*/ 160 h 176"/>
              <a:gd name="T52" fmla="*/ 128 w 193"/>
              <a:gd name="T53" fmla="*/ 154 h 176"/>
              <a:gd name="T54" fmla="*/ 154 w 193"/>
              <a:gd name="T55" fmla="*/ 138 h 176"/>
              <a:gd name="T56" fmla="*/ 171 w 193"/>
              <a:gd name="T57" fmla="*/ 114 h 176"/>
              <a:gd name="T58" fmla="*/ 177 w 193"/>
              <a:gd name="T59" fmla="*/ 87 h 176"/>
              <a:gd name="T60" fmla="*/ 170 w 193"/>
              <a:gd name="T61" fmla="*/ 59 h 176"/>
              <a:gd name="T62" fmla="*/ 152 w 193"/>
              <a:gd name="T63" fmla="*/ 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3" h="176">
                <a:moveTo>
                  <a:pt x="165" y="27"/>
                </a:moveTo>
                <a:lnTo>
                  <a:pt x="184" y="53"/>
                </a:lnTo>
                <a:cubicBezTo>
                  <a:pt x="185" y="54"/>
                  <a:pt x="185" y="55"/>
                  <a:pt x="185" y="56"/>
                </a:cubicBezTo>
                <a:lnTo>
                  <a:pt x="192" y="87"/>
                </a:lnTo>
                <a:cubicBezTo>
                  <a:pt x="193" y="88"/>
                  <a:pt x="193" y="89"/>
                  <a:pt x="192" y="90"/>
                </a:cubicBezTo>
                <a:lnTo>
                  <a:pt x="185" y="120"/>
                </a:lnTo>
                <a:cubicBezTo>
                  <a:pt x="185" y="121"/>
                  <a:pt x="185" y="122"/>
                  <a:pt x="184" y="123"/>
                </a:cubicBezTo>
                <a:lnTo>
                  <a:pt x="165" y="149"/>
                </a:lnTo>
                <a:cubicBezTo>
                  <a:pt x="164" y="150"/>
                  <a:pt x="163" y="151"/>
                  <a:pt x="163" y="151"/>
                </a:cubicBezTo>
                <a:lnTo>
                  <a:pt x="134" y="168"/>
                </a:lnTo>
                <a:cubicBezTo>
                  <a:pt x="133" y="169"/>
                  <a:pt x="132" y="169"/>
                  <a:pt x="131" y="169"/>
                </a:cubicBezTo>
                <a:lnTo>
                  <a:pt x="98" y="175"/>
                </a:lnTo>
                <a:cubicBezTo>
                  <a:pt x="97" y="176"/>
                  <a:pt x="96" y="176"/>
                  <a:pt x="95" y="175"/>
                </a:cubicBezTo>
                <a:lnTo>
                  <a:pt x="61" y="169"/>
                </a:lnTo>
                <a:cubicBezTo>
                  <a:pt x="60" y="169"/>
                  <a:pt x="59" y="169"/>
                  <a:pt x="58" y="168"/>
                </a:cubicBezTo>
                <a:lnTo>
                  <a:pt x="29" y="151"/>
                </a:lnTo>
                <a:cubicBezTo>
                  <a:pt x="28" y="151"/>
                  <a:pt x="28" y="150"/>
                  <a:pt x="27" y="149"/>
                </a:cubicBezTo>
                <a:lnTo>
                  <a:pt x="8" y="123"/>
                </a:lnTo>
                <a:cubicBezTo>
                  <a:pt x="7" y="122"/>
                  <a:pt x="7" y="121"/>
                  <a:pt x="7" y="120"/>
                </a:cubicBezTo>
                <a:lnTo>
                  <a:pt x="1" y="90"/>
                </a:lnTo>
                <a:cubicBezTo>
                  <a:pt x="0" y="89"/>
                  <a:pt x="0" y="88"/>
                  <a:pt x="1" y="87"/>
                </a:cubicBezTo>
                <a:lnTo>
                  <a:pt x="7" y="56"/>
                </a:lnTo>
                <a:cubicBezTo>
                  <a:pt x="7" y="55"/>
                  <a:pt x="7" y="54"/>
                  <a:pt x="8" y="53"/>
                </a:cubicBezTo>
                <a:lnTo>
                  <a:pt x="27" y="27"/>
                </a:lnTo>
                <a:cubicBezTo>
                  <a:pt x="28" y="26"/>
                  <a:pt x="28" y="25"/>
                  <a:pt x="29" y="25"/>
                </a:cubicBezTo>
                <a:lnTo>
                  <a:pt x="58" y="8"/>
                </a:lnTo>
                <a:cubicBezTo>
                  <a:pt x="59" y="7"/>
                  <a:pt x="60" y="7"/>
                  <a:pt x="61" y="7"/>
                </a:cubicBezTo>
                <a:lnTo>
                  <a:pt x="95" y="1"/>
                </a:lnTo>
                <a:cubicBezTo>
                  <a:pt x="96" y="0"/>
                  <a:pt x="97" y="0"/>
                  <a:pt x="98" y="1"/>
                </a:cubicBezTo>
                <a:lnTo>
                  <a:pt x="131" y="7"/>
                </a:lnTo>
                <a:cubicBezTo>
                  <a:pt x="132" y="7"/>
                  <a:pt x="133" y="7"/>
                  <a:pt x="134" y="8"/>
                </a:cubicBezTo>
                <a:lnTo>
                  <a:pt x="163" y="25"/>
                </a:lnTo>
                <a:lnTo>
                  <a:pt x="154" y="38"/>
                </a:lnTo>
                <a:lnTo>
                  <a:pt x="125" y="21"/>
                </a:lnTo>
                <a:lnTo>
                  <a:pt x="128" y="22"/>
                </a:lnTo>
                <a:lnTo>
                  <a:pt x="95" y="16"/>
                </a:lnTo>
                <a:lnTo>
                  <a:pt x="98" y="16"/>
                </a:lnTo>
                <a:lnTo>
                  <a:pt x="64" y="22"/>
                </a:lnTo>
                <a:lnTo>
                  <a:pt x="67" y="21"/>
                </a:lnTo>
                <a:lnTo>
                  <a:pt x="38" y="38"/>
                </a:lnTo>
                <a:lnTo>
                  <a:pt x="40" y="36"/>
                </a:lnTo>
                <a:lnTo>
                  <a:pt x="21" y="62"/>
                </a:lnTo>
                <a:lnTo>
                  <a:pt x="22" y="59"/>
                </a:lnTo>
                <a:lnTo>
                  <a:pt x="16" y="90"/>
                </a:lnTo>
                <a:lnTo>
                  <a:pt x="16" y="87"/>
                </a:lnTo>
                <a:lnTo>
                  <a:pt x="22" y="117"/>
                </a:lnTo>
                <a:lnTo>
                  <a:pt x="21" y="114"/>
                </a:lnTo>
                <a:lnTo>
                  <a:pt x="40" y="140"/>
                </a:lnTo>
                <a:lnTo>
                  <a:pt x="38" y="138"/>
                </a:lnTo>
                <a:lnTo>
                  <a:pt x="67" y="155"/>
                </a:lnTo>
                <a:lnTo>
                  <a:pt x="64" y="154"/>
                </a:lnTo>
                <a:lnTo>
                  <a:pt x="98" y="160"/>
                </a:lnTo>
                <a:lnTo>
                  <a:pt x="95" y="160"/>
                </a:lnTo>
                <a:lnTo>
                  <a:pt x="128" y="154"/>
                </a:lnTo>
                <a:lnTo>
                  <a:pt x="125" y="155"/>
                </a:lnTo>
                <a:lnTo>
                  <a:pt x="154" y="138"/>
                </a:lnTo>
                <a:lnTo>
                  <a:pt x="152" y="140"/>
                </a:lnTo>
                <a:lnTo>
                  <a:pt x="171" y="114"/>
                </a:lnTo>
                <a:lnTo>
                  <a:pt x="170" y="117"/>
                </a:lnTo>
                <a:lnTo>
                  <a:pt x="177" y="87"/>
                </a:lnTo>
                <a:lnTo>
                  <a:pt x="177" y="90"/>
                </a:lnTo>
                <a:lnTo>
                  <a:pt x="170" y="59"/>
                </a:lnTo>
                <a:lnTo>
                  <a:pt x="171" y="62"/>
                </a:lnTo>
                <a:lnTo>
                  <a:pt x="152" y="36"/>
                </a:lnTo>
                <a:lnTo>
                  <a:pt x="165" y="2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ja-JP" altLang="en-US"/>
          </a:p>
        </p:txBody>
      </p:sp>
      <p:cxnSp>
        <p:nvCxnSpPr>
          <p:cNvPr id="42" name="直線矢印コネクタ 41">
            <a:extLst>
              <a:ext uri="{FF2B5EF4-FFF2-40B4-BE49-F238E27FC236}">
                <a16:creationId xmlns:a16="http://schemas.microsoft.com/office/drawing/2014/main" xmlns="" id="{D7643059-0B5E-40FD-8065-E2B2C7D60972}"/>
              </a:ext>
            </a:extLst>
          </p:cNvPr>
          <p:cNvCxnSpPr>
            <a:cxnSpLocks/>
          </p:cNvCxnSpPr>
          <p:nvPr/>
        </p:nvCxnSpPr>
        <p:spPr>
          <a:xfrm flipH="1" flipV="1">
            <a:off x="5809484" y="4040126"/>
            <a:ext cx="639936" cy="24316"/>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3" name="Rectangle 254">
            <a:extLst>
              <a:ext uri="{FF2B5EF4-FFF2-40B4-BE49-F238E27FC236}">
                <a16:creationId xmlns:a16="http://schemas.microsoft.com/office/drawing/2014/main" xmlns="" id="{F619EEFA-4837-40EC-A1E6-304281119E32}"/>
              </a:ext>
            </a:extLst>
          </p:cNvPr>
          <p:cNvSpPr>
            <a:spLocks noChangeArrowheads="1"/>
          </p:cNvSpPr>
          <p:nvPr/>
        </p:nvSpPr>
        <p:spPr bwMode="auto">
          <a:xfrm>
            <a:off x="6393240" y="3818335"/>
            <a:ext cx="150035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en-US" sz="2000" b="1" i="0" u="none" strike="noStrike" cap="none" normalizeH="0" baseline="0" dirty="0">
                <a:ln>
                  <a:noFill/>
                </a:ln>
                <a:solidFill>
                  <a:schemeClr val="accent5">
                    <a:lumMod val="75000"/>
                  </a:schemeClr>
                </a:solidFill>
                <a:effectLst/>
                <a:latin typeface="メイリオ" panose="020B0604030504040204" pitchFamily="50" charset="-128"/>
                <a:ea typeface="メイリオ" panose="020B0604030504040204" pitchFamily="50" charset="-128"/>
              </a:rPr>
              <a:t>ホーチミン</a:t>
            </a:r>
            <a:endParaRPr kumimoji="0" lang="en-US" altLang="ja-JP" sz="2000" b="1" i="0" u="none" strike="noStrike" cap="none" normalizeH="0" baseline="0" dirty="0">
              <a:ln>
                <a:noFill/>
              </a:ln>
              <a:solidFill>
                <a:schemeClr val="accent5">
                  <a:lumMod val="75000"/>
                </a:schemeClr>
              </a:solidFill>
              <a:effectLst/>
              <a:latin typeface="メイリオ" panose="020B0604030504040204" pitchFamily="50" charset="-128"/>
              <a:ea typeface="メイリオ" panose="020B0604030504040204" pitchFamily="50" charset="-128"/>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en-US" sz="2000" b="1" dirty="0">
                <a:solidFill>
                  <a:schemeClr val="accent5">
                    <a:lumMod val="75000"/>
                  </a:schemeClr>
                </a:solidFill>
                <a:latin typeface="メイリオ" panose="020B0604030504040204" pitchFamily="50" charset="-128"/>
                <a:ea typeface="メイリオ" panose="020B0604030504040204" pitchFamily="50" charset="-128"/>
              </a:rPr>
              <a:t>オフィス</a:t>
            </a:r>
            <a:endParaRPr kumimoji="0" lang="ja-JP" altLang="ja-JP" sz="2000" b="0" i="0" u="none" strike="noStrike" cap="none" normalizeH="0" baseline="0" dirty="0">
              <a:ln>
                <a:noFill/>
              </a:ln>
              <a:solidFill>
                <a:schemeClr val="accent5">
                  <a:lumMod val="75000"/>
                </a:schemeClr>
              </a:solidFill>
              <a:effectLst/>
              <a:latin typeface="メイリオ" panose="020B0604030504040204" pitchFamily="50" charset="-128"/>
              <a:ea typeface="メイリオ" panose="020B0604030504040204" pitchFamily="50" charset="-128"/>
            </a:endParaRPr>
          </a:p>
        </p:txBody>
      </p:sp>
      <p:cxnSp>
        <p:nvCxnSpPr>
          <p:cNvPr id="44" name="直線矢印コネクタ 43">
            <a:extLst>
              <a:ext uri="{FF2B5EF4-FFF2-40B4-BE49-F238E27FC236}">
                <a16:creationId xmlns:a16="http://schemas.microsoft.com/office/drawing/2014/main" xmlns="" id="{AFF1B8FC-B84B-4082-8117-50B26E8B1C32}"/>
              </a:ext>
            </a:extLst>
          </p:cNvPr>
          <p:cNvCxnSpPr>
            <a:cxnSpLocks/>
          </p:cNvCxnSpPr>
          <p:nvPr/>
        </p:nvCxnSpPr>
        <p:spPr>
          <a:xfrm flipH="1" flipV="1">
            <a:off x="5679905" y="4218850"/>
            <a:ext cx="1273615" cy="527970"/>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Rectangle 254">
            <a:extLst>
              <a:ext uri="{FF2B5EF4-FFF2-40B4-BE49-F238E27FC236}">
                <a16:creationId xmlns:a16="http://schemas.microsoft.com/office/drawing/2014/main" xmlns="" id="{2B8CC489-EB92-49F4-8A20-C3CFD4FDDE5E}"/>
              </a:ext>
            </a:extLst>
          </p:cNvPr>
          <p:cNvSpPr>
            <a:spLocks noChangeArrowheads="1"/>
          </p:cNvSpPr>
          <p:nvPr/>
        </p:nvSpPr>
        <p:spPr bwMode="auto">
          <a:xfrm>
            <a:off x="6376525" y="4843104"/>
            <a:ext cx="220806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en-US" sz="2000" b="1" dirty="0">
                <a:solidFill>
                  <a:schemeClr val="accent5">
                    <a:lumMod val="75000"/>
                  </a:schemeClr>
                </a:solidFill>
                <a:latin typeface="メイリオ" panose="020B0604030504040204" pitchFamily="50" charset="-128"/>
                <a:ea typeface="メイリオ" panose="020B0604030504040204" pitchFamily="50" charset="-128"/>
              </a:rPr>
              <a:t>クアラルンプール</a:t>
            </a:r>
            <a:endParaRPr kumimoji="0" lang="en-US" altLang="ja-JP" sz="2000" b="1" i="0" u="none" strike="noStrike" cap="none" normalizeH="0" baseline="0" dirty="0">
              <a:ln>
                <a:noFill/>
              </a:ln>
              <a:solidFill>
                <a:schemeClr val="accent5">
                  <a:lumMod val="75000"/>
                </a:schemeClr>
              </a:solidFill>
              <a:effectLst/>
              <a:latin typeface="メイリオ" panose="020B0604030504040204" pitchFamily="50" charset="-128"/>
              <a:ea typeface="メイリオ" panose="020B0604030504040204" pitchFamily="50" charset="-128"/>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en-US" sz="2000" b="1" dirty="0">
                <a:solidFill>
                  <a:schemeClr val="accent5">
                    <a:lumMod val="75000"/>
                  </a:schemeClr>
                </a:solidFill>
                <a:latin typeface="メイリオ" panose="020B0604030504040204" pitchFamily="50" charset="-128"/>
                <a:ea typeface="メイリオ" panose="020B0604030504040204" pitchFamily="50" charset="-128"/>
              </a:rPr>
              <a:t>オフィス</a:t>
            </a:r>
            <a:endParaRPr kumimoji="0" lang="ja-JP" altLang="ja-JP" sz="2000" b="0" i="0" u="none" strike="noStrike" cap="none" normalizeH="0" baseline="0" dirty="0">
              <a:ln>
                <a:noFill/>
              </a:ln>
              <a:solidFill>
                <a:schemeClr val="accent5">
                  <a:lumMod val="75000"/>
                </a:schemeClr>
              </a:solidFill>
              <a:effectLst/>
              <a:latin typeface="メイリオ" panose="020B0604030504040204" pitchFamily="50" charset="-128"/>
              <a:ea typeface="メイリオ" panose="020B0604030504040204" pitchFamily="50" charset="-128"/>
            </a:endParaRPr>
          </a:p>
        </p:txBody>
      </p:sp>
      <p:sp>
        <p:nvSpPr>
          <p:cNvPr id="46" name="Rectangle 254">
            <a:extLst>
              <a:ext uri="{FF2B5EF4-FFF2-40B4-BE49-F238E27FC236}">
                <a16:creationId xmlns:a16="http://schemas.microsoft.com/office/drawing/2014/main" xmlns="" id="{69EAA16A-FF8F-492E-A032-A827E3A65114}"/>
              </a:ext>
            </a:extLst>
          </p:cNvPr>
          <p:cNvSpPr>
            <a:spLocks noChangeArrowheads="1"/>
          </p:cNvSpPr>
          <p:nvPr/>
        </p:nvSpPr>
        <p:spPr bwMode="auto">
          <a:xfrm>
            <a:off x="4009091" y="5579625"/>
            <a:ext cx="2597179"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en-US" sz="2000" b="1" i="0" u="none" strike="noStrike" cap="none" normalizeH="0" baseline="0" dirty="0">
                <a:ln>
                  <a:noFill/>
                </a:ln>
                <a:solidFill>
                  <a:schemeClr val="accent6"/>
                </a:solidFill>
                <a:effectLst/>
                <a:latin typeface="メイリオ" panose="020B0604030504040204" pitchFamily="50" charset="-128"/>
                <a:ea typeface="メイリオ" panose="020B0604030504040204" pitchFamily="50" charset="-128"/>
              </a:rPr>
              <a:t>アセアン本部</a:t>
            </a:r>
            <a:endParaRPr kumimoji="0" lang="en-US" altLang="ja-JP" sz="2000" b="1" i="0" u="none" strike="noStrike" cap="none" normalizeH="0" baseline="0" dirty="0">
              <a:ln>
                <a:noFill/>
              </a:ln>
              <a:solidFill>
                <a:schemeClr val="accent6"/>
              </a:solidFill>
              <a:effectLst/>
              <a:latin typeface="メイリオ" panose="020B0604030504040204" pitchFamily="50" charset="-128"/>
              <a:ea typeface="メイリオ" panose="020B0604030504040204" pitchFamily="50" charset="-128"/>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en-US" sz="2000" b="1" dirty="0">
                <a:solidFill>
                  <a:schemeClr val="accent6"/>
                </a:solidFill>
                <a:latin typeface="メイリオ" panose="020B0604030504040204" pitchFamily="50" charset="-128"/>
                <a:ea typeface="メイリオ" panose="020B0604030504040204" pitchFamily="50" charset="-128"/>
              </a:rPr>
              <a:t>（バンコク</a:t>
            </a:r>
            <a:r>
              <a:rPr kumimoji="0" lang="en-US" altLang="ja-JP" sz="2000" b="1" dirty="0">
                <a:solidFill>
                  <a:schemeClr val="accent6"/>
                </a:solidFill>
                <a:latin typeface="メイリオ" panose="020B0604030504040204" pitchFamily="50" charset="-128"/>
                <a:ea typeface="メイリオ" panose="020B0604030504040204" pitchFamily="50" charset="-128"/>
              </a:rPr>
              <a:t>/</a:t>
            </a:r>
            <a:r>
              <a:rPr kumimoji="0" lang="ja-JP" altLang="en-US" sz="2000" b="1" dirty="0">
                <a:solidFill>
                  <a:schemeClr val="accent6"/>
                </a:solidFill>
                <a:latin typeface="メイリオ" panose="020B0604030504040204" pitchFamily="50" charset="-128"/>
                <a:ea typeface="メイリオ" panose="020B0604030504040204" pitchFamily="50" charset="-128"/>
              </a:rPr>
              <a:t>タイ）</a:t>
            </a:r>
            <a:endParaRPr kumimoji="0" lang="en-US" altLang="ja-JP" sz="2000" b="1" i="0" u="none" strike="noStrike" cap="none" normalizeH="0" baseline="0" dirty="0">
              <a:ln>
                <a:noFill/>
              </a:ln>
              <a:solidFill>
                <a:schemeClr val="accent6"/>
              </a:solidFill>
              <a:effectLst/>
              <a:latin typeface="メイリオ" panose="020B0604030504040204" pitchFamily="50" charset="-128"/>
              <a:ea typeface="メイリオ" panose="020B0604030504040204" pitchFamily="50" charset="-128"/>
            </a:endParaRPr>
          </a:p>
        </p:txBody>
      </p:sp>
      <p:cxnSp>
        <p:nvCxnSpPr>
          <p:cNvPr id="47" name="直線矢印コネクタ 46">
            <a:extLst>
              <a:ext uri="{FF2B5EF4-FFF2-40B4-BE49-F238E27FC236}">
                <a16:creationId xmlns:a16="http://schemas.microsoft.com/office/drawing/2014/main" xmlns="" id="{A41DB235-B41F-452E-A974-8FF5AAC68676}"/>
              </a:ext>
            </a:extLst>
          </p:cNvPr>
          <p:cNvCxnSpPr>
            <a:cxnSpLocks/>
          </p:cNvCxnSpPr>
          <p:nvPr/>
        </p:nvCxnSpPr>
        <p:spPr>
          <a:xfrm flipV="1">
            <a:off x="4997749" y="4010299"/>
            <a:ext cx="619864" cy="1473042"/>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48" name="Rectangle 254">
            <a:extLst>
              <a:ext uri="{FF2B5EF4-FFF2-40B4-BE49-F238E27FC236}">
                <a16:creationId xmlns:a16="http://schemas.microsoft.com/office/drawing/2014/main" xmlns="" id="{D1C3B032-3DDA-4F62-AAB9-41121927795E}"/>
              </a:ext>
            </a:extLst>
          </p:cNvPr>
          <p:cNvSpPr>
            <a:spLocks noChangeArrowheads="1"/>
          </p:cNvSpPr>
          <p:nvPr/>
        </p:nvSpPr>
        <p:spPr bwMode="auto">
          <a:xfrm>
            <a:off x="2564252" y="5456263"/>
            <a:ext cx="150035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en-US" sz="2000" b="1" dirty="0">
                <a:solidFill>
                  <a:schemeClr val="accent5">
                    <a:lumMod val="75000"/>
                  </a:schemeClr>
                </a:solidFill>
                <a:latin typeface="メイリオ" panose="020B0604030504040204" pitchFamily="50" charset="-128"/>
                <a:ea typeface="メイリオ" panose="020B0604030504040204" pitchFamily="50" charset="-128"/>
              </a:rPr>
              <a:t>ヤンゴン</a:t>
            </a:r>
            <a:endParaRPr kumimoji="0" lang="en-US" altLang="ja-JP" sz="2000" b="1" i="0" u="none" strike="noStrike" cap="none" normalizeH="0" baseline="0" dirty="0">
              <a:ln>
                <a:noFill/>
              </a:ln>
              <a:solidFill>
                <a:schemeClr val="accent5">
                  <a:lumMod val="75000"/>
                </a:schemeClr>
              </a:solidFill>
              <a:effectLst/>
              <a:latin typeface="メイリオ" panose="020B0604030504040204" pitchFamily="50" charset="-128"/>
              <a:ea typeface="メイリオ" panose="020B0604030504040204" pitchFamily="50" charset="-128"/>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en-US" sz="2000" b="1" dirty="0">
                <a:solidFill>
                  <a:schemeClr val="accent5">
                    <a:lumMod val="75000"/>
                  </a:schemeClr>
                </a:solidFill>
                <a:latin typeface="メイリオ" panose="020B0604030504040204" pitchFamily="50" charset="-128"/>
                <a:ea typeface="メイリオ" panose="020B0604030504040204" pitchFamily="50" charset="-128"/>
              </a:rPr>
              <a:t>オフィス</a:t>
            </a:r>
            <a:endParaRPr kumimoji="0" lang="ja-JP" altLang="ja-JP" sz="2000" b="0" i="0" u="none" strike="noStrike" cap="none" normalizeH="0" baseline="0" dirty="0">
              <a:ln>
                <a:noFill/>
              </a:ln>
              <a:solidFill>
                <a:schemeClr val="accent5">
                  <a:lumMod val="75000"/>
                </a:schemeClr>
              </a:solidFill>
              <a:effectLst/>
              <a:latin typeface="メイリオ" panose="020B0604030504040204" pitchFamily="50" charset="-128"/>
              <a:ea typeface="メイリオ" panose="020B0604030504040204" pitchFamily="50" charset="-128"/>
            </a:endParaRPr>
          </a:p>
        </p:txBody>
      </p:sp>
      <p:cxnSp>
        <p:nvCxnSpPr>
          <p:cNvPr id="49" name="直線矢印コネクタ 48">
            <a:extLst>
              <a:ext uri="{FF2B5EF4-FFF2-40B4-BE49-F238E27FC236}">
                <a16:creationId xmlns:a16="http://schemas.microsoft.com/office/drawing/2014/main" xmlns="" id="{ED7BEEFF-DE59-4402-8E80-ED73F77378BC}"/>
              </a:ext>
            </a:extLst>
          </p:cNvPr>
          <p:cNvCxnSpPr>
            <a:cxnSpLocks/>
          </p:cNvCxnSpPr>
          <p:nvPr/>
        </p:nvCxnSpPr>
        <p:spPr>
          <a:xfrm flipV="1">
            <a:off x="4057675" y="3930926"/>
            <a:ext cx="1465225" cy="1648699"/>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0" name="Rectangle 254">
            <a:extLst>
              <a:ext uri="{FF2B5EF4-FFF2-40B4-BE49-F238E27FC236}">
                <a16:creationId xmlns:a16="http://schemas.microsoft.com/office/drawing/2014/main" xmlns="" id="{0CE27101-22D3-4E97-9F01-92507D7DB0B0}"/>
              </a:ext>
            </a:extLst>
          </p:cNvPr>
          <p:cNvSpPr>
            <a:spLocks noChangeArrowheads="1"/>
          </p:cNvSpPr>
          <p:nvPr/>
        </p:nvSpPr>
        <p:spPr bwMode="auto">
          <a:xfrm>
            <a:off x="680723" y="2072311"/>
            <a:ext cx="294410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ja-JP" sz="2000" b="1" i="0" u="none" strike="noStrike" cap="none" normalizeH="0" baseline="0" dirty="0">
                <a:ln>
                  <a:noFill/>
                </a:ln>
                <a:solidFill>
                  <a:schemeClr val="accent6"/>
                </a:solidFill>
                <a:effectLst/>
                <a:latin typeface="Arial Black" panose="020B0A04020102020204" pitchFamily="34" charset="0"/>
                <a:ea typeface="メイリオ" panose="020B0604030504040204" pitchFamily="50" charset="-128"/>
              </a:rPr>
              <a:t>EU</a:t>
            </a:r>
            <a:r>
              <a:rPr kumimoji="0" lang="ja-JP" altLang="en-US" sz="2000" b="1" i="0" u="none" strike="noStrike" cap="none" normalizeH="0" baseline="0" dirty="0">
                <a:ln>
                  <a:noFill/>
                </a:ln>
                <a:solidFill>
                  <a:schemeClr val="accent6"/>
                </a:solidFill>
                <a:effectLst/>
                <a:latin typeface="Arial Black" panose="020B0A04020102020204" pitchFamily="34" charset="0"/>
                <a:ea typeface="メイリオ" panose="020B0604030504040204" pitchFamily="50" charset="-128"/>
              </a:rPr>
              <a:t>本部</a:t>
            </a:r>
            <a:endParaRPr kumimoji="0" lang="en-US" altLang="ja-JP" sz="2000" b="1" i="0" u="none" strike="noStrike" cap="none" normalizeH="0" baseline="0" dirty="0">
              <a:ln>
                <a:noFill/>
              </a:ln>
              <a:solidFill>
                <a:schemeClr val="accent6"/>
              </a:solidFill>
              <a:effectLst/>
              <a:latin typeface="Arial Black" panose="020B0A04020102020204" pitchFamily="34" charset="0"/>
              <a:ea typeface="メイリオ" panose="020B0604030504040204" pitchFamily="50" charset="-128"/>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en-US" sz="2000" b="1" dirty="0">
                <a:solidFill>
                  <a:schemeClr val="accent6"/>
                </a:solidFill>
                <a:latin typeface="Arial Black" panose="020B0A04020102020204" pitchFamily="34" charset="0"/>
                <a:ea typeface="メイリオ" panose="020B0604030504040204" pitchFamily="50" charset="-128"/>
              </a:rPr>
              <a:t>デュッセルドルフ</a:t>
            </a:r>
            <a:endParaRPr kumimoji="0" lang="en-US" altLang="ja-JP" sz="2000" b="1" dirty="0">
              <a:solidFill>
                <a:schemeClr val="accent6"/>
              </a:solidFill>
              <a:latin typeface="Arial Black" panose="020B0A04020102020204" pitchFamily="34" charset="0"/>
              <a:ea typeface="メイリオ" panose="020B0604030504040204" pitchFamily="50" charset="-128"/>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en-US" sz="2000" b="1" i="0" u="none" strike="noStrike" cap="none" normalizeH="0" baseline="0" dirty="0">
                <a:ln>
                  <a:noFill/>
                </a:ln>
                <a:solidFill>
                  <a:schemeClr val="accent6"/>
                </a:solidFill>
                <a:effectLst/>
                <a:latin typeface="Arial Black" panose="020B0A04020102020204" pitchFamily="34" charset="0"/>
                <a:ea typeface="メイリオ" panose="020B0604030504040204" pitchFamily="50" charset="-128"/>
              </a:rPr>
              <a:t>（ドイツ）</a:t>
            </a:r>
            <a:endParaRPr kumimoji="0" lang="en-US" altLang="ja-JP" sz="2000" b="1" i="0" u="none" strike="noStrike" cap="none" normalizeH="0" baseline="0" dirty="0">
              <a:ln>
                <a:noFill/>
              </a:ln>
              <a:solidFill>
                <a:schemeClr val="accent6"/>
              </a:solidFill>
              <a:effectLst/>
              <a:latin typeface="Arial Black" panose="020B0A04020102020204" pitchFamily="34" charset="0"/>
              <a:ea typeface="メイリオ" panose="020B0604030504040204" pitchFamily="50" charset="-128"/>
            </a:endParaRPr>
          </a:p>
        </p:txBody>
      </p:sp>
      <p:cxnSp>
        <p:nvCxnSpPr>
          <p:cNvPr id="51" name="直線矢印コネクタ 50">
            <a:extLst>
              <a:ext uri="{FF2B5EF4-FFF2-40B4-BE49-F238E27FC236}">
                <a16:creationId xmlns:a16="http://schemas.microsoft.com/office/drawing/2014/main" xmlns="" id="{7DAFA406-7B8D-44D2-B686-B9F913B6583A}"/>
              </a:ext>
            </a:extLst>
          </p:cNvPr>
          <p:cNvCxnSpPr>
            <a:cxnSpLocks/>
          </p:cNvCxnSpPr>
          <p:nvPr/>
        </p:nvCxnSpPr>
        <p:spPr>
          <a:xfrm>
            <a:off x="3354441" y="2578453"/>
            <a:ext cx="953812" cy="540550"/>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52" name="Freeform 257">
            <a:extLst>
              <a:ext uri="{FF2B5EF4-FFF2-40B4-BE49-F238E27FC236}">
                <a16:creationId xmlns:a16="http://schemas.microsoft.com/office/drawing/2014/main" xmlns="" id="{95868CD1-A199-4F53-ACEA-EFDF80B3019F}"/>
              </a:ext>
            </a:extLst>
          </p:cNvPr>
          <p:cNvSpPr>
            <a:spLocks/>
          </p:cNvSpPr>
          <p:nvPr/>
        </p:nvSpPr>
        <p:spPr bwMode="auto">
          <a:xfrm>
            <a:off x="9222724" y="4726058"/>
            <a:ext cx="87313" cy="79375"/>
          </a:xfrm>
          <a:custGeom>
            <a:avLst/>
            <a:gdLst>
              <a:gd name="T0" fmla="*/ 184 w 193"/>
              <a:gd name="T1" fmla="*/ 53 h 176"/>
              <a:gd name="T2" fmla="*/ 192 w 193"/>
              <a:gd name="T3" fmla="*/ 87 h 176"/>
              <a:gd name="T4" fmla="*/ 185 w 193"/>
              <a:gd name="T5" fmla="*/ 120 h 176"/>
              <a:gd name="T6" fmla="*/ 165 w 193"/>
              <a:gd name="T7" fmla="*/ 149 h 176"/>
              <a:gd name="T8" fmla="*/ 134 w 193"/>
              <a:gd name="T9" fmla="*/ 168 h 176"/>
              <a:gd name="T10" fmla="*/ 98 w 193"/>
              <a:gd name="T11" fmla="*/ 175 h 176"/>
              <a:gd name="T12" fmla="*/ 61 w 193"/>
              <a:gd name="T13" fmla="*/ 169 h 176"/>
              <a:gd name="T14" fmla="*/ 29 w 193"/>
              <a:gd name="T15" fmla="*/ 151 h 176"/>
              <a:gd name="T16" fmla="*/ 8 w 193"/>
              <a:gd name="T17" fmla="*/ 123 h 176"/>
              <a:gd name="T18" fmla="*/ 1 w 193"/>
              <a:gd name="T19" fmla="*/ 90 h 176"/>
              <a:gd name="T20" fmla="*/ 7 w 193"/>
              <a:gd name="T21" fmla="*/ 56 h 176"/>
              <a:gd name="T22" fmla="*/ 27 w 193"/>
              <a:gd name="T23" fmla="*/ 27 h 176"/>
              <a:gd name="T24" fmla="*/ 58 w 193"/>
              <a:gd name="T25" fmla="*/ 8 h 176"/>
              <a:gd name="T26" fmla="*/ 95 w 193"/>
              <a:gd name="T27" fmla="*/ 1 h 176"/>
              <a:gd name="T28" fmla="*/ 131 w 193"/>
              <a:gd name="T29" fmla="*/ 7 h 176"/>
              <a:gd name="T30" fmla="*/ 163 w 193"/>
              <a:gd name="T31" fmla="*/ 25 h 176"/>
              <a:gd name="T32" fmla="*/ 125 w 193"/>
              <a:gd name="T33" fmla="*/ 21 h 176"/>
              <a:gd name="T34" fmla="*/ 95 w 193"/>
              <a:gd name="T35" fmla="*/ 16 h 176"/>
              <a:gd name="T36" fmla="*/ 64 w 193"/>
              <a:gd name="T37" fmla="*/ 22 h 176"/>
              <a:gd name="T38" fmla="*/ 38 w 193"/>
              <a:gd name="T39" fmla="*/ 38 h 176"/>
              <a:gd name="T40" fmla="*/ 21 w 193"/>
              <a:gd name="T41" fmla="*/ 62 h 176"/>
              <a:gd name="T42" fmla="*/ 16 w 193"/>
              <a:gd name="T43" fmla="*/ 90 h 176"/>
              <a:gd name="T44" fmla="*/ 22 w 193"/>
              <a:gd name="T45" fmla="*/ 117 h 176"/>
              <a:gd name="T46" fmla="*/ 40 w 193"/>
              <a:gd name="T47" fmla="*/ 140 h 176"/>
              <a:gd name="T48" fmla="*/ 67 w 193"/>
              <a:gd name="T49" fmla="*/ 155 h 176"/>
              <a:gd name="T50" fmla="*/ 98 w 193"/>
              <a:gd name="T51" fmla="*/ 160 h 176"/>
              <a:gd name="T52" fmla="*/ 128 w 193"/>
              <a:gd name="T53" fmla="*/ 154 h 176"/>
              <a:gd name="T54" fmla="*/ 154 w 193"/>
              <a:gd name="T55" fmla="*/ 138 h 176"/>
              <a:gd name="T56" fmla="*/ 171 w 193"/>
              <a:gd name="T57" fmla="*/ 114 h 176"/>
              <a:gd name="T58" fmla="*/ 177 w 193"/>
              <a:gd name="T59" fmla="*/ 87 h 176"/>
              <a:gd name="T60" fmla="*/ 170 w 193"/>
              <a:gd name="T61" fmla="*/ 59 h 176"/>
              <a:gd name="T62" fmla="*/ 152 w 193"/>
              <a:gd name="T63" fmla="*/ 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3" h="176">
                <a:moveTo>
                  <a:pt x="165" y="27"/>
                </a:moveTo>
                <a:lnTo>
                  <a:pt x="184" y="53"/>
                </a:lnTo>
                <a:cubicBezTo>
                  <a:pt x="185" y="54"/>
                  <a:pt x="185" y="55"/>
                  <a:pt x="185" y="56"/>
                </a:cubicBezTo>
                <a:lnTo>
                  <a:pt x="192" y="87"/>
                </a:lnTo>
                <a:cubicBezTo>
                  <a:pt x="193" y="88"/>
                  <a:pt x="193" y="89"/>
                  <a:pt x="192" y="90"/>
                </a:cubicBezTo>
                <a:lnTo>
                  <a:pt x="185" y="120"/>
                </a:lnTo>
                <a:cubicBezTo>
                  <a:pt x="185" y="121"/>
                  <a:pt x="185" y="122"/>
                  <a:pt x="184" y="123"/>
                </a:cubicBezTo>
                <a:lnTo>
                  <a:pt x="165" y="149"/>
                </a:lnTo>
                <a:cubicBezTo>
                  <a:pt x="164" y="150"/>
                  <a:pt x="163" y="151"/>
                  <a:pt x="163" y="151"/>
                </a:cubicBezTo>
                <a:lnTo>
                  <a:pt x="134" y="168"/>
                </a:lnTo>
                <a:cubicBezTo>
                  <a:pt x="133" y="169"/>
                  <a:pt x="132" y="169"/>
                  <a:pt x="131" y="169"/>
                </a:cubicBezTo>
                <a:lnTo>
                  <a:pt x="98" y="175"/>
                </a:lnTo>
                <a:cubicBezTo>
                  <a:pt x="97" y="176"/>
                  <a:pt x="96" y="176"/>
                  <a:pt x="95" y="175"/>
                </a:cubicBezTo>
                <a:lnTo>
                  <a:pt x="61" y="169"/>
                </a:lnTo>
                <a:cubicBezTo>
                  <a:pt x="60" y="169"/>
                  <a:pt x="59" y="169"/>
                  <a:pt x="58" y="168"/>
                </a:cubicBezTo>
                <a:lnTo>
                  <a:pt x="29" y="151"/>
                </a:lnTo>
                <a:cubicBezTo>
                  <a:pt x="28" y="151"/>
                  <a:pt x="28" y="150"/>
                  <a:pt x="27" y="149"/>
                </a:cubicBezTo>
                <a:lnTo>
                  <a:pt x="8" y="123"/>
                </a:lnTo>
                <a:cubicBezTo>
                  <a:pt x="7" y="122"/>
                  <a:pt x="7" y="121"/>
                  <a:pt x="7" y="120"/>
                </a:cubicBezTo>
                <a:lnTo>
                  <a:pt x="1" y="90"/>
                </a:lnTo>
                <a:cubicBezTo>
                  <a:pt x="0" y="89"/>
                  <a:pt x="0" y="88"/>
                  <a:pt x="1" y="87"/>
                </a:cubicBezTo>
                <a:lnTo>
                  <a:pt x="7" y="56"/>
                </a:lnTo>
                <a:cubicBezTo>
                  <a:pt x="7" y="55"/>
                  <a:pt x="7" y="54"/>
                  <a:pt x="8" y="53"/>
                </a:cubicBezTo>
                <a:lnTo>
                  <a:pt x="27" y="27"/>
                </a:lnTo>
                <a:cubicBezTo>
                  <a:pt x="28" y="26"/>
                  <a:pt x="28" y="25"/>
                  <a:pt x="29" y="25"/>
                </a:cubicBezTo>
                <a:lnTo>
                  <a:pt x="58" y="8"/>
                </a:lnTo>
                <a:cubicBezTo>
                  <a:pt x="59" y="7"/>
                  <a:pt x="60" y="7"/>
                  <a:pt x="61" y="7"/>
                </a:cubicBezTo>
                <a:lnTo>
                  <a:pt x="95" y="1"/>
                </a:lnTo>
                <a:cubicBezTo>
                  <a:pt x="96" y="0"/>
                  <a:pt x="97" y="0"/>
                  <a:pt x="98" y="1"/>
                </a:cubicBezTo>
                <a:lnTo>
                  <a:pt x="131" y="7"/>
                </a:lnTo>
                <a:cubicBezTo>
                  <a:pt x="132" y="7"/>
                  <a:pt x="133" y="7"/>
                  <a:pt x="134" y="8"/>
                </a:cubicBezTo>
                <a:lnTo>
                  <a:pt x="163" y="25"/>
                </a:lnTo>
                <a:lnTo>
                  <a:pt x="154" y="38"/>
                </a:lnTo>
                <a:lnTo>
                  <a:pt x="125" y="21"/>
                </a:lnTo>
                <a:lnTo>
                  <a:pt x="128" y="22"/>
                </a:lnTo>
                <a:lnTo>
                  <a:pt x="95" y="16"/>
                </a:lnTo>
                <a:lnTo>
                  <a:pt x="98" y="16"/>
                </a:lnTo>
                <a:lnTo>
                  <a:pt x="64" y="22"/>
                </a:lnTo>
                <a:lnTo>
                  <a:pt x="67" y="21"/>
                </a:lnTo>
                <a:lnTo>
                  <a:pt x="38" y="38"/>
                </a:lnTo>
                <a:lnTo>
                  <a:pt x="40" y="36"/>
                </a:lnTo>
                <a:lnTo>
                  <a:pt x="21" y="62"/>
                </a:lnTo>
                <a:lnTo>
                  <a:pt x="22" y="59"/>
                </a:lnTo>
                <a:lnTo>
                  <a:pt x="16" y="90"/>
                </a:lnTo>
                <a:lnTo>
                  <a:pt x="16" y="87"/>
                </a:lnTo>
                <a:lnTo>
                  <a:pt x="22" y="117"/>
                </a:lnTo>
                <a:lnTo>
                  <a:pt x="21" y="114"/>
                </a:lnTo>
                <a:lnTo>
                  <a:pt x="40" y="140"/>
                </a:lnTo>
                <a:lnTo>
                  <a:pt x="38" y="138"/>
                </a:lnTo>
                <a:lnTo>
                  <a:pt x="67" y="155"/>
                </a:lnTo>
                <a:lnTo>
                  <a:pt x="64" y="154"/>
                </a:lnTo>
                <a:lnTo>
                  <a:pt x="98" y="160"/>
                </a:lnTo>
                <a:lnTo>
                  <a:pt x="95" y="160"/>
                </a:lnTo>
                <a:lnTo>
                  <a:pt x="128" y="154"/>
                </a:lnTo>
                <a:lnTo>
                  <a:pt x="125" y="155"/>
                </a:lnTo>
                <a:lnTo>
                  <a:pt x="154" y="138"/>
                </a:lnTo>
                <a:lnTo>
                  <a:pt x="152" y="140"/>
                </a:lnTo>
                <a:lnTo>
                  <a:pt x="171" y="114"/>
                </a:lnTo>
                <a:lnTo>
                  <a:pt x="170" y="117"/>
                </a:lnTo>
                <a:lnTo>
                  <a:pt x="177" y="87"/>
                </a:lnTo>
                <a:lnTo>
                  <a:pt x="177" y="90"/>
                </a:lnTo>
                <a:lnTo>
                  <a:pt x="170" y="59"/>
                </a:lnTo>
                <a:lnTo>
                  <a:pt x="171" y="62"/>
                </a:lnTo>
                <a:lnTo>
                  <a:pt x="152" y="36"/>
                </a:lnTo>
                <a:lnTo>
                  <a:pt x="165" y="2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ja-JP" altLang="en-US"/>
          </a:p>
        </p:txBody>
      </p:sp>
      <p:cxnSp>
        <p:nvCxnSpPr>
          <p:cNvPr id="53" name="直線矢印コネクタ 52">
            <a:extLst>
              <a:ext uri="{FF2B5EF4-FFF2-40B4-BE49-F238E27FC236}">
                <a16:creationId xmlns:a16="http://schemas.microsoft.com/office/drawing/2014/main" xmlns="" id="{79973151-4EA4-43D1-8F0C-5D1BB938F4F0}"/>
              </a:ext>
            </a:extLst>
          </p:cNvPr>
          <p:cNvCxnSpPr>
            <a:cxnSpLocks/>
          </p:cNvCxnSpPr>
          <p:nvPr/>
        </p:nvCxnSpPr>
        <p:spPr>
          <a:xfrm flipH="1" flipV="1">
            <a:off x="9344150" y="4807008"/>
            <a:ext cx="703734" cy="797427"/>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Freeform 257">
            <a:extLst>
              <a:ext uri="{FF2B5EF4-FFF2-40B4-BE49-F238E27FC236}">
                <a16:creationId xmlns:a16="http://schemas.microsoft.com/office/drawing/2014/main" xmlns="" id="{FCFC8D0A-AFAB-4882-856A-0C8759B15C9B}"/>
              </a:ext>
            </a:extLst>
          </p:cNvPr>
          <p:cNvSpPr>
            <a:spLocks/>
          </p:cNvSpPr>
          <p:nvPr/>
        </p:nvSpPr>
        <p:spPr bwMode="auto">
          <a:xfrm>
            <a:off x="8216178" y="3825839"/>
            <a:ext cx="87313" cy="79375"/>
          </a:xfrm>
          <a:custGeom>
            <a:avLst/>
            <a:gdLst>
              <a:gd name="T0" fmla="*/ 184 w 193"/>
              <a:gd name="T1" fmla="*/ 53 h 176"/>
              <a:gd name="T2" fmla="*/ 192 w 193"/>
              <a:gd name="T3" fmla="*/ 87 h 176"/>
              <a:gd name="T4" fmla="*/ 185 w 193"/>
              <a:gd name="T5" fmla="*/ 120 h 176"/>
              <a:gd name="T6" fmla="*/ 165 w 193"/>
              <a:gd name="T7" fmla="*/ 149 h 176"/>
              <a:gd name="T8" fmla="*/ 134 w 193"/>
              <a:gd name="T9" fmla="*/ 168 h 176"/>
              <a:gd name="T10" fmla="*/ 98 w 193"/>
              <a:gd name="T11" fmla="*/ 175 h 176"/>
              <a:gd name="T12" fmla="*/ 61 w 193"/>
              <a:gd name="T13" fmla="*/ 169 h 176"/>
              <a:gd name="T14" fmla="*/ 29 w 193"/>
              <a:gd name="T15" fmla="*/ 151 h 176"/>
              <a:gd name="T16" fmla="*/ 8 w 193"/>
              <a:gd name="T17" fmla="*/ 123 h 176"/>
              <a:gd name="T18" fmla="*/ 1 w 193"/>
              <a:gd name="T19" fmla="*/ 90 h 176"/>
              <a:gd name="T20" fmla="*/ 7 w 193"/>
              <a:gd name="T21" fmla="*/ 56 h 176"/>
              <a:gd name="T22" fmla="*/ 27 w 193"/>
              <a:gd name="T23" fmla="*/ 27 h 176"/>
              <a:gd name="T24" fmla="*/ 58 w 193"/>
              <a:gd name="T25" fmla="*/ 8 h 176"/>
              <a:gd name="T26" fmla="*/ 95 w 193"/>
              <a:gd name="T27" fmla="*/ 1 h 176"/>
              <a:gd name="T28" fmla="*/ 131 w 193"/>
              <a:gd name="T29" fmla="*/ 7 h 176"/>
              <a:gd name="T30" fmla="*/ 163 w 193"/>
              <a:gd name="T31" fmla="*/ 25 h 176"/>
              <a:gd name="T32" fmla="*/ 125 w 193"/>
              <a:gd name="T33" fmla="*/ 21 h 176"/>
              <a:gd name="T34" fmla="*/ 95 w 193"/>
              <a:gd name="T35" fmla="*/ 16 h 176"/>
              <a:gd name="T36" fmla="*/ 64 w 193"/>
              <a:gd name="T37" fmla="*/ 22 h 176"/>
              <a:gd name="T38" fmla="*/ 38 w 193"/>
              <a:gd name="T39" fmla="*/ 38 h 176"/>
              <a:gd name="T40" fmla="*/ 21 w 193"/>
              <a:gd name="T41" fmla="*/ 62 h 176"/>
              <a:gd name="T42" fmla="*/ 16 w 193"/>
              <a:gd name="T43" fmla="*/ 90 h 176"/>
              <a:gd name="T44" fmla="*/ 22 w 193"/>
              <a:gd name="T45" fmla="*/ 117 h 176"/>
              <a:gd name="T46" fmla="*/ 40 w 193"/>
              <a:gd name="T47" fmla="*/ 140 h 176"/>
              <a:gd name="T48" fmla="*/ 67 w 193"/>
              <a:gd name="T49" fmla="*/ 155 h 176"/>
              <a:gd name="T50" fmla="*/ 98 w 193"/>
              <a:gd name="T51" fmla="*/ 160 h 176"/>
              <a:gd name="T52" fmla="*/ 128 w 193"/>
              <a:gd name="T53" fmla="*/ 154 h 176"/>
              <a:gd name="T54" fmla="*/ 154 w 193"/>
              <a:gd name="T55" fmla="*/ 138 h 176"/>
              <a:gd name="T56" fmla="*/ 171 w 193"/>
              <a:gd name="T57" fmla="*/ 114 h 176"/>
              <a:gd name="T58" fmla="*/ 177 w 193"/>
              <a:gd name="T59" fmla="*/ 87 h 176"/>
              <a:gd name="T60" fmla="*/ 170 w 193"/>
              <a:gd name="T61" fmla="*/ 59 h 176"/>
              <a:gd name="T62" fmla="*/ 152 w 193"/>
              <a:gd name="T63" fmla="*/ 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3" h="176">
                <a:moveTo>
                  <a:pt x="165" y="27"/>
                </a:moveTo>
                <a:lnTo>
                  <a:pt x="184" y="53"/>
                </a:lnTo>
                <a:cubicBezTo>
                  <a:pt x="185" y="54"/>
                  <a:pt x="185" y="55"/>
                  <a:pt x="185" y="56"/>
                </a:cubicBezTo>
                <a:lnTo>
                  <a:pt x="192" y="87"/>
                </a:lnTo>
                <a:cubicBezTo>
                  <a:pt x="193" y="88"/>
                  <a:pt x="193" y="89"/>
                  <a:pt x="192" y="90"/>
                </a:cubicBezTo>
                <a:lnTo>
                  <a:pt x="185" y="120"/>
                </a:lnTo>
                <a:cubicBezTo>
                  <a:pt x="185" y="121"/>
                  <a:pt x="185" y="122"/>
                  <a:pt x="184" y="123"/>
                </a:cubicBezTo>
                <a:lnTo>
                  <a:pt x="165" y="149"/>
                </a:lnTo>
                <a:cubicBezTo>
                  <a:pt x="164" y="150"/>
                  <a:pt x="163" y="151"/>
                  <a:pt x="163" y="151"/>
                </a:cubicBezTo>
                <a:lnTo>
                  <a:pt x="134" y="168"/>
                </a:lnTo>
                <a:cubicBezTo>
                  <a:pt x="133" y="169"/>
                  <a:pt x="132" y="169"/>
                  <a:pt x="131" y="169"/>
                </a:cubicBezTo>
                <a:lnTo>
                  <a:pt x="98" y="175"/>
                </a:lnTo>
                <a:cubicBezTo>
                  <a:pt x="97" y="176"/>
                  <a:pt x="96" y="176"/>
                  <a:pt x="95" y="175"/>
                </a:cubicBezTo>
                <a:lnTo>
                  <a:pt x="61" y="169"/>
                </a:lnTo>
                <a:cubicBezTo>
                  <a:pt x="60" y="169"/>
                  <a:pt x="59" y="169"/>
                  <a:pt x="58" y="168"/>
                </a:cubicBezTo>
                <a:lnTo>
                  <a:pt x="29" y="151"/>
                </a:lnTo>
                <a:cubicBezTo>
                  <a:pt x="28" y="151"/>
                  <a:pt x="28" y="150"/>
                  <a:pt x="27" y="149"/>
                </a:cubicBezTo>
                <a:lnTo>
                  <a:pt x="8" y="123"/>
                </a:lnTo>
                <a:cubicBezTo>
                  <a:pt x="7" y="122"/>
                  <a:pt x="7" y="121"/>
                  <a:pt x="7" y="120"/>
                </a:cubicBezTo>
                <a:lnTo>
                  <a:pt x="1" y="90"/>
                </a:lnTo>
                <a:cubicBezTo>
                  <a:pt x="0" y="89"/>
                  <a:pt x="0" y="88"/>
                  <a:pt x="1" y="87"/>
                </a:cubicBezTo>
                <a:lnTo>
                  <a:pt x="7" y="56"/>
                </a:lnTo>
                <a:cubicBezTo>
                  <a:pt x="7" y="55"/>
                  <a:pt x="7" y="54"/>
                  <a:pt x="8" y="53"/>
                </a:cubicBezTo>
                <a:lnTo>
                  <a:pt x="27" y="27"/>
                </a:lnTo>
                <a:cubicBezTo>
                  <a:pt x="28" y="26"/>
                  <a:pt x="28" y="25"/>
                  <a:pt x="29" y="25"/>
                </a:cubicBezTo>
                <a:lnTo>
                  <a:pt x="58" y="8"/>
                </a:lnTo>
                <a:cubicBezTo>
                  <a:pt x="59" y="7"/>
                  <a:pt x="60" y="7"/>
                  <a:pt x="61" y="7"/>
                </a:cubicBezTo>
                <a:lnTo>
                  <a:pt x="95" y="1"/>
                </a:lnTo>
                <a:cubicBezTo>
                  <a:pt x="96" y="0"/>
                  <a:pt x="97" y="0"/>
                  <a:pt x="98" y="1"/>
                </a:cubicBezTo>
                <a:lnTo>
                  <a:pt x="131" y="7"/>
                </a:lnTo>
                <a:cubicBezTo>
                  <a:pt x="132" y="7"/>
                  <a:pt x="133" y="7"/>
                  <a:pt x="134" y="8"/>
                </a:cubicBezTo>
                <a:lnTo>
                  <a:pt x="163" y="25"/>
                </a:lnTo>
                <a:lnTo>
                  <a:pt x="154" y="38"/>
                </a:lnTo>
                <a:lnTo>
                  <a:pt x="125" y="21"/>
                </a:lnTo>
                <a:lnTo>
                  <a:pt x="128" y="22"/>
                </a:lnTo>
                <a:lnTo>
                  <a:pt x="95" y="16"/>
                </a:lnTo>
                <a:lnTo>
                  <a:pt x="98" y="16"/>
                </a:lnTo>
                <a:lnTo>
                  <a:pt x="64" y="22"/>
                </a:lnTo>
                <a:lnTo>
                  <a:pt x="67" y="21"/>
                </a:lnTo>
                <a:lnTo>
                  <a:pt x="38" y="38"/>
                </a:lnTo>
                <a:lnTo>
                  <a:pt x="40" y="36"/>
                </a:lnTo>
                <a:lnTo>
                  <a:pt x="21" y="62"/>
                </a:lnTo>
                <a:lnTo>
                  <a:pt x="22" y="59"/>
                </a:lnTo>
                <a:lnTo>
                  <a:pt x="16" y="90"/>
                </a:lnTo>
                <a:lnTo>
                  <a:pt x="16" y="87"/>
                </a:lnTo>
                <a:lnTo>
                  <a:pt x="22" y="117"/>
                </a:lnTo>
                <a:lnTo>
                  <a:pt x="21" y="114"/>
                </a:lnTo>
                <a:lnTo>
                  <a:pt x="40" y="140"/>
                </a:lnTo>
                <a:lnTo>
                  <a:pt x="38" y="138"/>
                </a:lnTo>
                <a:lnTo>
                  <a:pt x="67" y="155"/>
                </a:lnTo>
                <a:lnTo>
                  <a:pt x="64" y="154"/>
                </a:lnTo>
                <a:lnTo>
                  <a:pt x="98" y="160"/>
                </a:lnTo>
                <a:lnTo>
                  <a:pt x="95" y="160"/>
                </a:lnTo>
                <a:lnTo>
                  <a:pt x="128" y="154"/>
                </a:lnTo>
                <a:lnTo>
                  <a:pt x="125" y="155"/>
                </a:lnTo>
                <a:lnTo>
                  <a:pt x="154" y="138"/>
                </a:lnTo>
                <a:lnTo>
                  <a:pt x="152" y="140"/>
                </a:lnTo>
                <a:lnTo>
                  <a:pt x="171" y="114"/>
                </a:lnTo>
                <a:lnTo>
                  <a:pt x="170" y="117"/>
                </a:lnTo>
                <a:lnTo>
                  <a:pt x="177" y="87"/>
                </a:lnTo>
                <a:lnTo>
                  <a:pt x="177" y="90"/>
                </a:lnTo>
                <a:lnTo>
                  <a:pt x="170" y="59"/>
                </a:lnTo>
                <a:lnTo>
                  <a:pt x="171" y="62"/>
                </a:lnTo>
                <a:lnTo>
                  <a:pt x="152" y="36"/>
                </a:lnTo>
                <a:lnTo>
                  <a:pt x="165" y="2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55" name="Rectangle 254">
            <a:extLst>
              <a:ext uri="{FF2B5EF4-FFF2-40B4-BE49-F238E27FC236}">
                <a16:creationId xmlns:a16="http://schemas.microsoft.com/office/drawing/2014/main" xmlns="" id="{679B73FC-D225-4D8B-ADF8-D542CA8231DA}"/>
              </a:ext>
            </a:extLst>
          </p:cNvPr>
          <p:cNvSpPr>
            <a:spLocks noChangeArrowheads="1"/>
          </p:cNvSpPr>
          <p:nvPr/>
        </p:nvSpPr>
        <p:spPr bwMode="auto">
          <a:xfrm>
            <a:off x="9044740" y="2878145"/>
            <a:ext cx="220806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en-US" sz="2000" b="1" dirty="0">
                <a:solidFill>
                  <a:schemeClr val="accent5">
                    <a:lumMod val="75000"/>
                  </a:schemeClr>
                </a:solidFill>
                <a:latin typeface="メイリオ" panose="020B0604030504040204" pitchFamily="50" charset="-128"/>
                <a:ea typeface="メイリオ" panose="020B0604030504040204" pitchFamily="50" charset="-128"/>
              </a:rPr>
              <a:t>メキシコ</a:t>
            </a:r>
            <a:endParaRPr kumimoji="0" lang="en-US" altLang="ja-JP" sz="2000" b="1" i="0" u="none" strike="noStrike" cap="none" normalizeH="0" baseline="0" dirty="0">
              <a:ln>
                <a:noFill/>
              </a:ln>
              <a:solidFill>
                <a:schemeClr val="accent5">
                  <a:lumMod val="75000"/>
                </a:schemeClr>
              </a:solidFill>
              <a:effectLst/>
              <a:latin typeface="メイリオ" panose="020B0604030504040204" pitchFamily="50" charset="-128"/>
              <a:ea typeface="メイリオ" panose="020B0604030504040204" pitchFamily="50" charset="-128"/>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en-US" sz="2000" b="1" dirty="0">
                <a:solidFill>
                  <a:schemeClr val="accent5">
                    <a:lumMod val="75000"/>
                  </a:schemeClr>
                </a:solidFill>
                <a:latin typeface="メイリオ" panose="020B0604030504040204" pitchFamily="50" charset="-128"/>
                <a:ea typeface="メイリオ" panose="020B0604030504040204" pitchFamily="50" charset="-128"/>
              </a:rPr>
              <a:t>オフィス</a:t>
            </a:r>
            <a:endParaRPr kumimoji="0" lang="ja-JP" altLang="ja-JP" sz="2000" b="0" i="0" u="none" strike="noStrike" cap="none" normalizeH="0" baseline="0" dirty="0">
              <a:ln>
                <a:noFill/>
              </a:ln>
              <a:solidFill>
                <a:schemeClr val="accent5">
                  <a:lumMod val="75000"/>
                </a:schemeClr>
              </a:solidFill>
              <a:effectLst/>
              <a:latin typeface="メイリオ" panose="020B0604030504040204" pitchFamily="50" charset="-128"/>
              <a:ea typeface="メイリオ" panose="020B0604030504040204" pitchFamily="50" charset="-128"/>
            </a:endParaRPr>
          </a:p>
        </p:txBody>
      </p:sp>
      <p:cxnSp>
        <p:nvCxnSpPr>
          <p:cNvPr id="56" name="直線矢印コネクタ 55">
            <a:extLst>
              <a:ext uri="{FF2B5EF4-FFF2-40B4-BE49-F238E27FC236}">
                <a16:creationId xmlns:a16="http://schemas.microsoft.com/office/drawing/2014/main" xmlns="" id="{99809976-4C00-40E3-A035-9837691733DD}"/>
              </a:ext>
            </a:extLst>
          </p:cNvPr>
          <p:cNvCxnSpPr>
            <a:cxnSpLocks/>
          </p:cNvCxnSpPr>
          <p:nvPr/>
        </p:nvCxnSpPr>
        <p:spPr>
          <a:xfrm flipH="1">
            <a:off x="8339240" y="3244056"/>
            <a:ext cx="1168070" cy="574307"/>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7" name="Rectangle 254">
            <a:extLst>
              <a:ext uri="{FF2B5EF4-FFF2-40B4-BE49-F238E27FC236}">
                <a16:creationId xmlns:a16="http://schemas.microsoft.com/office/drawing/2014/main" xmlns="" id="{4469FFD5-5B91-4888-A168-3DC4B4BCD15A}"/>
              </a:ext>
            </a:extLst>
          </p:cNvPr>
          <p:cNvSpPr>
            <a:spLocks noChangeArrowheads="1"/>
          </p:cNvSpPr>
          <p:nvPr/>
        </p:nvSpPr>
        <p:spPr bwMode="auto">
          <a:xfrm>
            <a:off x="9039529" y="5628719"/>
            <a:ext cx="220806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en-US" b="1" i="0" u="none" strike="noStrike" cap="none" normalizeH="0" baseline="0" dirty="0">
                <a:ln>
                  <a:noFill/>
                </a:ln>
                <a:solidFill>
                  <a:schemeClr val="accent5">
                    <a:lumMod val="75000"/>
                  </a:schemeClr>
                </a:solidFill>
                <a:effectLst/>
                <a:latin typeface="メイリオ" panose="020B0604030504040204" pitchFamily="50" charset="-128"/>
                <a:ea typeface="メイリオ" panose="020B0604030504040204" pitchFamily="50" charset="-128"/>
              </a:rPr>
              <a:t>リオデジャネイロ</a:t>
            </a:r>
            <a:endParaRPr kumimoji="0" lang="en-US" altLang="ja-JP" b="1" i="0" u="none" strike="noStrike" cap="none" normalizeH="0" baseline="0" dirty="0">
              <a:ln>
                <a:noFill/>
              </a:ln>
              <a:solidFill>
                <a:schemeClr val="accent5">
                  <a:lumMod val="75000"/>
                </a:schemeClr>
              </a:solidFill>
              <a:effectLst/>
              <a:latin typeface="メイリオ" panose="020B0604030504040204" pitchFamily="50" charset="-128"/>
              <a:ea typeface="メイリオ" panose="020B0604030504040204" pitchFamily="50" charset="-128"/>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en-US" b="1" dirty="0">
                <a:solidFill>
                  <a:schemeClr val="accent5">
                    <a:lumMod val="75000"/>
                  </a:schemeClr>
                </a:solidFill>
                <a:latin typeface="メイリオ" panose="020B0604030504040204" pitchFamily="50" charset="-128"/>
                <a:ea typeface="メイリオ" panose="020B0604030504040204" pitchFamily="50" charset="-128"/>
              </a:rPr>
              <a:t>オフィス</a:t>
            </a:r>
            <a:endParaRPr kumimoji="0" lang="ja-JP" altLang="ja-JP" b="0" i="0" u="none" strike="noStrike" cap="none" normalizeH="0" baseline="0" dirty="0">
              <a:ln>
                <a:noFill/>
              </a:ln>
              <a:solidFill>
                <a:schemeClr val="accent5">
                  <a:lumMod val="75000"/>
                </a:schemeClr>
              </a:solidFill>
              <a:effectLst/>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1130887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プレースホルダー 9">
            <a:extLst>
              <a:ext uri="{FF2B5EF4-FFF2-40B4-BE49-F238E27FC236}">
                <a16:creationId xmlns:a16="http://schemas.microsoft.com/office/drawing/2014/main" xmlns="" id="{29F9633B-DFC3-40C9-B2ED-F93ADF8B8E7F}"/>
              </a:ext>
            </a:extLst>
          </p:cNvPr>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05" r="505"/>
          <a:stretch>
            <a:fillRect/>
          </a:stretch>
        </p:blipFill>
        <p:spPr/>
      </p:pic>
      <p:pic>
        <p:nvPicPr>
          <p:cNvPr id="12" name="図プレースホルダー 11">
            <a:extLst>
              <a:ext uri="{FF2B5EF4-FFF2-40B4-BE49-F238E27FC236}">
                <a16:creationId xmlns:a16="http://schemas.microsoft.com/office/drawing/2014/main" xmlns="" id="{6834404E-7A53-47EA-9400-79787D7853A4}"/>
              </a:ext>
            </a:extLst>
          </p:cNvPr>
          <p:cNvPicPr>
            <a:picLocks noGrp="1" noChangeAspect="1"/>
          </p:cNvPicPr>
          <p:nvPr>
            <p:ph type="pic" idx="10"/>
          </p:nvPr>
        </p:nvPicPr>
        <p:blipFill>
          <a:blip r:embed="rId3" cstate="print">
            <a:extLst>
              <a:ext uri="{28A0092B-C50C-407E-A947-70E740481C1C}">
                <a14:useLocalDpi xmlns:a14="http://schemas.microsoft.com/office/drawing/2010/main" val="0"/>
              </a:ext>
            </a:extLst>
          </a:blip>
          <a:srcRect l="544" r="544"/>
          <a:stretch>
            <a:fillRect/>
          </a:stretch>
        </p:blipFill>
        <p:spPr/>
      </p:pic>
      <p:pic>
        <p:nvPicPr>
          <p:cNvPr id="14" name="図プレースホルダー 13">
            <a:extLst>
              <a:ext uri="{FF2B5EF4-FFF2-40B4-BE49-F238E27FC236}">
                <a16:creationId xmlns:a16="http://schemas.microsoft.com/office/drawing/2014/main" xmlns="" id="{9D7AC75B-6806-4693-BF28-1D6DF1CFFE25}"/>
              </a:ext>
            </a:extLst>
          </p:cNvPr>
          <p:cNvPicPr>
            <a:picLocks noGrp="1" noChangeAspect="1"/>
          </p:cNvPicPr>
          <p:nvPr>
            <p:ph type="pic" idx="11"/>
          </p:nvPr>
        </p:nvPicPr>
        <p:blipFill>
          <a:blip r:embed="rId4" cstate="print">
            <a:extLst>
              <a:ext uri="{28A0092B-C50C-407E-A947-70E740481C1C}">
                <a14:useLocalDpi xmlns:a14="http://schemas.microsoft.com/office/drawing/2010/main" val="0"/>
              </a:ext>
            </a:extLst>
          </a:blip>
          <a:srcRect l="1472" r="1472"/>
          <a:stretch>
            <a:fillRect/>
          </a:stretch>
        </p:blipFill>
        <p:spPr/>
      </p:pic>
      <p:pic>
        <p:nvPicPr>
          <p:cNvPr id="8" name="図プレースホルダー 7">
            <a:extLst>
              <a:ext uri="{FF2B5EF4-FFF2-40B4-BE49-F238E27FC236}">
                <a16:creationId xmlns:a16="http://schemas.microsoft.com/office/drawing/2014/main" xmlns="" id="{97993A99-4693-4D2F-ADFB-2A058E879D1A}"/>
              </a:ext>
            </a:extLst>
          </p:cNvPr>
          <p:cNvPicPr>
            <a:picLocks noGrp="1" noChangeAspect="1"/>
          </p:cNvPicPr>
          <p:nvPr>
            <p:ph type="pic" idx="12"/>
          </p:nvPr>
        </p:nvPicPr>
        <p:blipFill>
          <a:blip r:embed="rId5" cstate="print">
            <a:extLst>
              <a:ext uri="{28A0092B-C50C-407E-A947-70E740481C1C}">
                <a14:useLocalDpi xmlns:a14="http://schemas.microsoft.com/office/drawing/2010/main" val="0"/>
              </a:ext>
            </a:extLst>
          </a:blip>
          <a:srcRect l="505" r="505"/>
          <a:stretch>
            <a:fillRect/>
          </a:stretch>
        </p:blipFill>
        <p:spPr/>
      </p:pic>
      <p:sp>
        <p:nvSpPr>
          <p:cNvPr id="6" name="タイトル 5">
            <a:extLst>
              <a:ext uri="{FF2B5EF4-FFF2-40B4-BE49-F238E27FC236}">
                <a16:creationId xmlns:a16="http://schemas.microsoft.com/office/drawing/2014/main" xmlns="" id="{2A9BC625-814A-4E9E-9DAE-6E9D1E70CCA4}"/>
              </a:ext>
            </a:extLst>
          </p:cNvPr>
          <p:cNvSpPr>
            <a:spLocks noGrp="1"/>
          </p:cNvSpPr>
          <p:nvPr>
            <p:ph type="title"/>
          </p:nvPr>
        </p:nvSpPr>
        <p:spPr/>
        <p:txBody>
          <a:bodyPr/>
          <a:lstStyle/>
          <a:p>
            <a:r>
              <a:rPr lang="en-US" altLang="ja-JP" dirty="0"/>
              <a:t>2</a:t>
            </a:r>
            <a:r>
              <a:rPr kumimoji="1" lang="en-US" altLang="ja-JP" dirty="0"/>
              <a:t>.</a:t>
            </a:r>
            <a:r>
              <a:rPr lang="ja-JP" altLang="en-US" dirty="0"/>
              <a:t>企業理念・社内の雰囲気</a:t>
            </a:r>
            <a:endParaRPr kumimoji="1" lang="ja-JP" altLang="en-US" dirty="0"/>
          </a:p>
        </p:txBody>
      </p:sp>
    </p:spTree>
    <p:extLst>
      <p:ext uri="{BB962C8B-B14F-4D97-AF65-F5344CB8AC3E}">
        <p14:creationId xmlns:p14="http://schemas.microsoft.com/office/powerpoint/2010/main" val="19745667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B02C6677-0454-463E-A13C-38E5F0F0BBBF}"/>
              </a:ext>
            </a:extLst>
          </p:cNvPr>
          <p:cNvSpPr>
            <a:spLocks noGrp="1"/>
          </p:cNvSpPr>
          <p:nvPr>
            <p:ph type="title"/>
          </p:nvPr>
        </p:nvSpPr>
        <p:spPr/>
        <p:txBody>
          <a:bodyPr/>
          <a:lstStyle/>
          <a:p>
            <a:r>
              <a:rPr lang="ja-JP" altLang="en-US" dirty="0"/>
              <a:t>企業理念</a:t>
            </a:r>
            <a:endParaRPr kumimoji="1" lang="ja-JP" altLang="en-US" dirty="0"/>
          </a:p>
        </p:txBody>
      </p:sp>
      <p:sp>
        <p:nvSpPr>
          <p:cNvPr id="3" name="フッター プレースホルダー 2">
            <a:extLst>
              <a:ext uri="{FF2B5EF4-FFF2-40B4-BE49-F238E27FC236}">
                <a16:creationId xmlns:a16="http://schemas.microsoft.com/office/drawing/2014/main" xmlns="" id="{881D725C-C228-4F8D-9306-3503035E7C7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CCCB4A62-6D40-4795-8E78-12891276CD07}"/>
              </a:ext>
            </a:extLst>
          </p:cNvPr>
          <p:cNvSpPr>
            <a:spLocks noGrp="1"/>
          </p:cNvSpPr>
          <p:nvPr>
            <p:ph type="sldNum" sz="quarter" idx="12"/>
          </p:nvPr>
        </p:nvSpPr>
        <p:spPr/>
        <p:txBody>
          <a:bodyPr/>
          <a:lstStyle/>
          <a:p>
            <a:fld id="{9BB7B253-4399-4D06-851F-03E81F13F64F}" type="slidenum">
              <a:rPr kumimoji="1" lang="ja-JP" altLang="en-US" smtClean="0"/>
              <a:t>13</a:t>
            </a:fld>
            <a:endParaRPr kumimoji="1" lang="ja-JP" altLang="en-US"/>
          </a:p>
        </p:txBody>
      </p:sp>
      <p:sp>
        <p:nvSpPr>
          <p:cNvPr id="5" name="テキスト ボックス 4">
            <a:extLst>
              <a:ext uri="{FF2B5EF4-FFF2-40B4-BE49-F238E27FC236}">
                <a16:creationId xmlns:a16="http://schemas.microsoft.com/office/drawing/2014/main" xmlns="" id="{69110D79-E928-410A-83E8-C1ACA0D8EBD1}"/>
              </a:ext>
            </a:extLst>
          </p:cNvPr>
          <p:cNvSpPr txBox="1"/>
          <p:nvPr/>
        </p:nvSpPr>
        <p:spPr>
          <a:xfrm>
            <a:off x="893806" y="4053856"/>
            <a:ext cx="10404388" cy="1631216"/>
          </a:xfrm>
          <a:prstGeom prst="rect">
            <a:avLst/>
          </a:prstGeom>
          <a:noFill/>
        </p:spPr>
        <p:txBody>
          <a:bodyPr wrap="square" rtlCol="0">
            <a:spAutoFit/>
          </a:bodyPr>
          <a:lstStyle/>
          <a:p>
            <a:r>
              <a:rPr lang="ja-JP" altLang="en-US" sz="2000" dirty="0">
                <a:solidFill>
                  <a:schemeClr val="tx1">
                    <a:lumMod val="75000"/>
                    <a:lumOff val="25000"/>
                  </a:schemeClr>
                </a:solidFill>
                <a:latin typeface="メイリオ" panose="020B0604030504040204" pitchFamily="50" charset="-128"/>
                <a:ea typeface="メイリオ" panose="020B0604030504040204" pitchFamily="50" charset="-128"/>
              </a:rPr>
              <a:t>経営者の経営哲学や信念、行動指針や目的などを明文化し、その企業が果たすべき使命や、基本姿勢などを社内外に向けて表明するものである。特徴として、経営者が変わったとしても、長期にわたって受け継がれる不変的・持続的なものであるほか、抽象的・規範的である事などが挙げられる。企業のあるべき姿や、理想像である経営理念を、おかれている環境や利用できる経営資源等を加味して具体化したものが、経営戦略やビジョンである。</a:t>
            </a:r>
            <a:endParaRPr kumimoji="1" lang="ja-JP" altLang="en-US" sz="20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xmlns="" id="{D5951E65-D1DB-4C2A-9689-EA4952C067AC}"/>
              </a:ext>
            </a:extLst>
          </p:cNvPr>
          <p:cNvSpPr txBox="1"/>
          <p:nvPr/>
        </p:nvSpPr>
        <p:spPr>
          <a:xfrm>
            <a:off x="2124399" y="1377495"/>
            <a:ext cx="7943201" cy="1754326"/>
          </a:xfrm>
          <a:prstGeom prst="rect">
            <a:avLst/>
          </a:prstGeom>
          <a:noFill/>
        </p:spPr>
        <p:txBody>
          <a:bodyPr wrap="none" rtlCol="0">
            <a:spAutoFit/>
          </a:bodyPr>
          <a:lstStyle/>
          <a:p>
            <a:pPr algn="ctr"/>
            <a:r>
              <a:rPr kumimoji="1" lang="en-US" altLang="ja-JP" sz="3600" dirty="0">
                <a:solidFill>
                  <a:schemeClr val="tx1">
                    <a:lumMod val="75000"/>
                    <a:lumOff val="25000"/>
                  </a:schemeClr>
                </a:solidFill>
                <a:latin typeface="メイリオ" panose="020B0604030504040204" pitchFamily="50" charset="-128"/>
                <a:ea typeface="メイリオ" panose="020B0604030504040204" pitchFamily="50" charset="-128"/>
              </a:rPr>
              <a:t>OOOOOOOOOOOOOOOO</a:t>
            </a:r>
          </a:p>
          <a:p>
            <a:pPr algn="ctr"/>
            <a:r>
              <a:rPr kumimoji="1" lang="en-US" altLang="ja-JP" sz="3600" dirty="0">
                <a:solidFill>
                  <a:schemeClr val="tx1">
                    <a:lumMod val="75000"/>
                    <a:lumOff val="25000"/>
                  </a:schemeClr>
                </a:solidFill>
                <a:latin typeface="メイリオ" panose="020B0604030504040204" pitchFamily="50" charset="-128"/>
                <a:ea typeface="メイリオ" panose="020B0604030504040204" pitchFamily="50" charset="-128"/>
              </a:rPr>
              <a:t>OOOOOOOOOOOOOOO</a:t>
            </a:r>
          </a:p>
          <a:p>
            <a:pPr algn="ctr"/>
            <a:r>
              <a:rPr lang="en-US" altLang="ja-JP" sz="3600" dirty="0">
                <a:solidFill>
                  <a:schemeClr val="tx1">
                    <a:lumMod val="75000"/>
                    <a:lumOff val="25000"/>
                  </a:schemeClr>
                </a:solidFill>
                <a:latin typeface="メイリオ" panose="020B0604030504040204" pitchFamily="50" charset="-128"/>
                <a:ea typeface="メイリオ" panose="020B0604030504040204" pitchFamily="50" charset="-128"/>
              </a:rPr>
              <a:t>OOOOOOOOOOOOOOOOOOOOOO</a:t>
            </a:r>
            <a:endParaRPr kumimoji="1" lang="ja-JP" altLang="en-US" sz="36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xmlns="" id="{A94BE2D1-989C-4446-AD65-A8539B10E62D}"/>
              </a:ext>
            </a:extLst>
          </p:cNvPr>
          <p:cNvSpPr txBox="1"/>
          <p:nvPr/>
        </p:nvSpPr>
        <p:spPr>
          <a:xfrm>
            <a:off x="5798482" y="3300451"/>
            <a:ext cx="595035" cy="584775"/>
          </a:xfrm>
          <a:prstGeom prst="rect">
            <a:avLst/>
          </a:prstGeom>
          <a:noFill/>
        </p:spPr>
        <p:txBody>
          <a:bodyPr wrap="none" rtlCol="0">
            <a:spAutoFit/>
          </a:bodyPr>
          <a:lstStyle/>
          <a:p>
            <a:r>
              <a:rPr kumimoji="1" lang="ja-JP" altLang="en-US" sz="3200" dirty="0">
                <a:solidFill>
                  <a:schemeClr val="tx1">
                    <a:lumMod val="75000"/>
                    <a:lumOff val="25000"/>
                  </a:schemeClr>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14323715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8EA6166D-4774-4A40-80C9-77CFBC15FEB0}"/>
              </a:ext>
            </a:extLst>
          </p:cNvPr>
          <p:cNvSpPr>
            <a:spLocks noGrp="1"/>
          </p:cNvSpPr>
          <p:nvPr>
            <p:ph type="title"/>
          </p:nvPr>
        </p:nvSpPr>
        <p:spPr/>
        <p:txBody>
          <a:bodyPr/>
          <a:lstStyle/>
          <a:p>
            <a:r>
              <a:rPr lang="ja-JP" altLang="en-US" dirty="0"/>
              <a:t>社内の風土</a:t>
            </a:r>
            <a:endParaRPr kumimoji="1" lang="ja-JP" altLang="en-US" dirty="0"/>
          </a:p>
        </p:txBody>
      </p:sp>
      <p:sp>
        <p:nvSpPr>
          <p:cNvPr id="3" name="フッター プレースホルダー 2">
            <a:extLst>
              <a:ext uri="{FF2B5EF4-FFF2-40B4-BE49-F238E27FC236}">
                <a16:creationId xmlns:a16="http://schemas.microsoft.com/office/drawing/2014/main" xmlns="" id="{072D8A09-0DA2-4C1A-947A-D95CFDC2A8A5}"/>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95D461CB-E1CB-4B43-BCDB-55F87EA12A1D}"/>
              </a:ext>
            </a:extLst>
          </p:cNvPr>
          <p:cNvSpPr>
            <a:spLocks noGrp="1"/>
          </p:cNvSpPr>
          <p:nvPr>
            <p:ph type="sldNum" sz="quarter" idx="12"/>
          </p:nvPr>
        </p:nvSpPr>
        <p:spPr/>
        <p:txBody>
          <a:bodyPr/>
          <a:lstStyle/>
          <a:p>
            <a:fld id="{9BB7B253-4399-4D06-851F-03E81F13F64F}" type="slidenum">
              <a:rPr kumimoji="1" lang="ja-JP" altLang="en-US" smtClean="0"/>
              <a:t>14</a:t>
            </a:fld>
            <a:endParaRPr kumimoji="1" lang="ja-JP" altLang="en-US"/>
          </a:p>
        </p:txBody>
      </p:sp>
      <p:sp>
        <p:nvSpPr>
          <p:cNvPr id="8" name="正方形/長方形 7">
            <a:extLst>
              <a:ext uri="{FF2B5EF4-FFF2-40B4-BE49-F238E27FC236}">
                <a16:creationId xmlns:a16="http://schemas.microsoft.com/office/drawing/2014/main" xmlns="" id="{35E8CB27-1DA2-4C05-BB71-2C90843E5B49}"/>
              </a:ext>
            </a:extLst>
          </p:cNvPr>
          <p:cNvSpPr/>
          <p:nvPr/>
        </p:nvSpPr>
        <p:spPr>
          <a:xfrm>
            <a:off x="344213" y="1294858"/>
            <a:ext cx="3877985" cy="461665"/>
          </a:xfrm>
          <a:prstGeom prst="rect">
            <a:avLst/>
          </a:prstGeom>
        </p:spPr>
        <p:txBody>
          <a:bodyPr wrap="none">
            <a:spAutoFit/>
          </a:bodyPr>
          <a:lstStyle/>
          <a:p>
            <a:pPr>
              <a:defRPr/>
            </a:pPr>
            <a:r>
              <a:rPr lang="ja-JP" altLang="en-US" sz="2400" b="1" dirty="0">
                <a:solidFill>
                  <a:schemeClr val="accent1">
                    <a:lumMod val="50000"/>
                  </a:schemeClr>
                </a:solidFill>
                <a:latin typeface="メイリオ" panose="020B0604030504040204" pitchFamily="50" charset="-128"/>
                <a:ea typeface="メイリオ" panose="020B0604030504040204" pitchFamily="50" charset="-128"/>
              </a:rPr>
              <a:t>コミュニケーションが重要</a:t>
            </a:r>
          </a:p>
        </p:txBody>
      </p:sp>
      <p:sp>
        <p:nvSpPr>
          <p:cNvPr id="13" name="テキスト ボックス 12">
            <a:extLst>
              <a:ext uri="{FF2B5EF4-FFF2-40B4-BE49-F238E27FC236}">
                <a16:creationId xmlns:a16="http://schemas.microsoft.com/office/drawing/2014/main" xmlns="" id="{DFE60C67-8F73-4687-8A32-6586BF4F3F80}"/>
              </a:ext>
            </a:extLst>
          </p:cNvPr>
          <p:cNvSpPr txBox="1"/>
          <p:nvPr/>
        </p:nvSpPr>
        <p:spPr>
          <a:xfrm>
            <a:off x="1485245" y="5400136"/>
            <a:ext cx="2236510" cy="400110"/>
          </a:xfrm>
          <a:prstGeom prst="rect">
            <a:avLst/>
          </a:prstGeom>
          <a:noFill/>
        </p:spPr>
        <p:txBody>
          <a:bodyPr wrap="none" rtlCol="0">
            <a:spAutoFit/>
          </a:bodyPr>
          <a:lstStyle/>
          <a:p>
            <a:r>
              <a:rPr lang="ja-JP" altLang="en-US" sz="2000" dirty="0">
                <a:solidFill>
                  <a:schemeClr val="tx1">
                    <a:lumMod val="75000"/>
                    <a:lumOff val="25000"/>
                  </a:schemeClr>
                </a:solidFill>
                <a:latin typeface="メイリオ" panose="020B0604030504040204" pitchFamily="50" charset="-128"/>
                <a:ea typeface="メイリオ" panose="020B0604030504040204" pitchFamily="50" charset="-128"/>
              </a:rPr>
              <a:t>ミーティング手法</a:t>
            </a:r>
            <a:endParaRPr kumimoji="1" lang="ja-JP" altLang="en-US" sz="20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xmlns="" id="{26A81BD0-6CFE-4511-BD37-4F80843832F5}"/>
              </a:ext>
            </a:extLst>
          </p:cNvPr>
          <p:cNvSpPr txBox="1"/>
          <p:nvPr/>
        </p:nvSpPr>
        <p:spPr>
          <a:xfrm>
            <a:off x="4394933" y="5400136"/>
            <a:ext cx="3262433" cy="400110"/>
          </a:xfrm>
          <a:prstGeom prst="rect">
            <a:avLst/>
          </a:prstGeom>
          <a:noFill/>
        </p:spPr>
        <p:txBody>
          <a:bodyPr wrap="none" rtlCol="0">
            <a:spAutoFit/>
          </a:bodyPr>
          <a:lstStyle/>
          <a:p>
            <a:pPr algn="ctr"/>
            <a:r>
              <a:rPr kumimoji="1" lang="ja-JP" altLang="en-US" sz="2000" dirty="0">
                <a:solidFill>
                  <a:schemeClr val="tx1">
                    <a:lumMod val="75000"/>
                    <a:lumOff val="25000"/>
                  </a:schemeClr>
                </a:solidFill>
                <a:latin typeface="メイリオ" panose="020B0604030504040204" pitchFamily="50" charset="-128"/>
                <a:ea typeface="メイリオ" panose="020B0604030504040204" pitchFamily="50" charset="-128"/>
              </a:rPr>
              <a:t>コミュニケーションツール</a:t>
            </a:r>
          </a:p>
        </p:txBody>
      </p:sp>
      <p:sp>
        <p:nvSpPr>
          <p:cNvPr id="17" name="テキスト ボックス 16">
            <a:extLst>
              <a:ext uri="{FF2B5EF4-FFF2-40B4-BE49-F238E27FC236}">
                <a16:creationId xmlns:a16="http://schemas.microsoft.com/office/drawing/2014/main" xmlns="" id="{BD6BDB55-EF41-4ADC-9035-A4E5D0F5500A}"/>
              </a:ext>
            </a:extLst>
          </p:cNvPr>
          <p:cNvSpPr txBox="1"/>
          <p:nvPr/>
        </p:nvSpPr>
        <p:spPr>
          <a:xfrm>
            <a:off x="8074064" y="5400136"/>
            <a:ext cx="2749471" cy="400110"/>
          </a:xfrm>
          <a:prstGeom prst="rect">
            <a:avLst/>
          </a:prstGeom>
          <a:noFill/>
        </p:spPr>
        <p:txBody>
          <a:bodyPr wrap="none" rtlCol="0">
            <a:spAutoFit/>
          </a:bodyPr>
          <a:lstStyle/>
          <a:p>
            <a:r>
              <a:rPr kumimoji="1" lang="ja-JP" altLang="en-US" sz="2000" dirty="0">
                <a:solidFill>
                  <a:schemeClr val="tx1">
                    <a:lumMod val="75000"/>
                    <a:lumOff val="25000"/>
                  </a:schemeClr>
                </a:solidFill>
                <a:latin typeface="メイリオ" panose="020B0604030504040204" pitchFamily="50" charset="-128"/>
                <a:ea typeface="メイリオ" panose="020B0604030504040204" pitchFamily="50" charset="-128"/>
              </a:rPr>
              <a:t>リフレッシュコーナー</a:t>
            </a:r>
          </a:p>
        </p:txBody>
      </p:sp>
      <p:pic>
        <p:nvPicPr>
          <p:cNvPr id="19" name="図プレースホルダー 18">
            <a:extLst>
              <a:ext uri="{FF2B5EF4-FFF2-40B4-BE49-F238E27FC236}">
                <a16:creationId xmlns:a16="http://schemas.microsoft.com/office/drawing/2014/main" xmlns="" id="{6EFDF3F2-AAB1-47BF-AC86-E11AB36D580C}"/>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29" b="129"/>
          <a:stretch>
            <a:fillRect/>
          </a:stretch>
        </p:blipFill>
        <p:spPr/>
      </p:pic>
      <p:pic>
        <p:nvPicPr>
          <p:cNvPr id="23" name="図プレースホルダー 22">
            <a:extLst>
              <a:ext uri="{FF2B5EF4-FFF2-40B4-BE49-F238E27FC236}">
                <a16:creationId xmlns:a16="http://schemas.microsoft.com/office/drawing/2014/main" xmlns="" id="{803EF40C-0042-45AE-A2B6-CF3D2FA91619}"/>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129" b="129"/>
          <a:stretch>
            <a:fillRect/>
          </a:stretch>
        </p:blipFill>
        <p:spPr/>
      </p:pic>
      <p:pic>
        <p:nvPicPr>
          <p:cNvPr id="27" name="図プレースホルダー 26">
            <a:extLst>
              <a:ext uri="{FF2B5EF4-FFF2-40B4-BE49-F238E27FC236}">
                <a16:creationId xmlns:a16="http://schemas.microsoft.com/office/drawing/2014/main" xmlns="" id="{B779188F-8F65-4C1A-808D-8DE88E64EC0B}"/>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t="38" b="38"/>
          <a:stretch>
            <a:fillRect/>
          </a:stretch>
        </p:blipFill>
        <p:spPr/>
      </p:pic>
    </p:spTree>
    <p:extLst>
      <p:ext uri="{BB962C8B-B14F-4D97-AF65-F5344CB8AC3E}">
        <p14:creationId xmlns:p14="http://schemas.microsoft.com/office/powerpoint/2010/main" val="11774634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B02C6677-0454-463E-A13C-38E5F0F0BBBF}"/>
              </a:ext>
            </a:extLst>
          </p:cNvPr>
          <p:cNvSpPr>
            <a:spLocks noGrp="1"/>
          </p:cNvSpPr>
          <p:nvPr>
            <p:ph type="title"/>
          </p:nvPr>
        </p:nvSpPr>
        <p:spPr/>
        <p:txBody>
          <a:bodyPr/>
          <a:lstStyle/>
          <a:p>
            <a:r>
              <a:rPr lang="ja-JP" altLang="en-US" dirty="0"/>
              <a:t>社内</a:t>
            </a:r>
            <a:r>
              <a:rPr kumimoji="1" lang="ja-JP" altLang="en-US" dirty="0"/>
              <a:t>の様子</a:t>
            </a:r>
          </a:p>
        </p:txBody>
      </p:sp>
      <p:sp>
        <p:nvSpPr>
          <p:cNvPr id="3" name="フッター プレースホルダー 2">
            <a:extLst>
              <a:ext uri="{FF2B5EF4-FFF2-40B4-BE49-F238E27FC236}">
                <a16:creationId xmlns:a16="http://schemas.microsoft.com/office/drawing/2014/main" xmlns="" id="{881D725C-C228-4F8D-9306-3503035E7C7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CCCB4A62-6D40-4795-8E78-12891276CD07}"/>
              </a:ext>
            </a:extLst>
          </p:cNvPr>
          <p:cNvSpPr>
            <a:spLocks noGrp="1"/>
          </p:cNvSpPr>
          <p:nvPr>
            <p:ph type="sldNum" sz="quarter" idx="12"/>
          </p:nvPr>
        </p:nvSpPr>
        <p:spPr/>
        <p:txBody>
          <a:bodyPr/>
          <a:lstStyle/>
          <a:p>
            <a:fld id="{9BB7B253-4399-4D06-851F-03E81F13F64F}" type="slidenum">
              <a:rPr kumimoji="1" lang="ja-JP" altLang="en-US" smtClean="0"/>
              <a:t>15</a:t>
            </a:fld>
            <a:endParaRPr kumimoji="1" lang="ja-JP" altLang="en-US"/>
          </a:p>
        </p:txBody>
      </p:sp>
    </p:spTree>
    <p:extLst>
      <p:ext uri="{BB962C8B-B14F-4D97-AF65-F5344CB8AC3E}">
        <p14:creationId xmlns:p14="http://schemas.microsoft.com/office/powerpoint/2010/main" val="11071636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プレースホルダー 9">
            <a:extLst>
              <a:ext uri="{FF2B5EF4-FFF2-40B4-BE49-F238E27FC236}">
                <a16:creationId xmlns:a16="http://schemas.microsoft.com/office/drawing/2014/main" xmlns="" id="{29F9633B-DFC3-40C9-B2ED-F93ADF8B8E7F}"/>
              </a:ext>
            </a:extLst>
          </p:cNvPr>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05" r="505"/>
          <a:stretch>
            <a:fillRect/>
          </a:stretch>
        </p:blipFill>
        <p:spPr/>
      </p:pic>
      <p:pic>
        <p:nvPicPr>
          <p:cNvPr id="12" name="図プレースホルダー 11">
            <a:extLst>
              <a:ext uri="{FF2B5EF4-FFF2-40B4-BE49-F238E27FC236}">
                <a16:creationId xmlns:a16="http://schemas.microsoft.com/office/drawing/2014/main" xmlns="" id="{6834404E-7A53-47EA-9400-79787D7853A4}"/>
              </a:ext>
            </a:extLst>
          </p:cNvPr>
          <p:cNvPicPr>
            <a:picLocks noGrp="1" noChangeAspect="1"/>
          </p:cNvPicPr>
          <p:nvPr>
            <p:ph type="pic" idx="10"/>
          </p:nvPr>
        </p:nvPicPr>
        <p:blipFill>
          <a:blip r:embed="rId3" cstate="print">
            <a:extLst>
              <a:ext uri="{28A0092B-C50C-407E-A947-70E740481C1C}">
                <a14:useLocalDpi xmlns:a14="http://schemas.microsoft.com/office/drawing/2010/main" val="0"/>
              </a:ext>
            </a:extLst>
          </a:blip>
          <a:srcRect l="544" r="544"/>
          <a:stretch>
            <a:fillRect/>
          </a:stretch>
        </p:blipFill>
        <p:spPr/>
      </p:pic>
      <p:pic>
        <p:nvPicPr>
          <p:cNvPr id="14" name="図プレースホルダー 13">
            <a:extLst>
              <a:ext uri="{FF2B5EF4-FFF2-40B4-BE49-F238E27FC236}">
                <a16:creationId xmlns:a16="http://schemas.microsoft.com/office/drawing/2014/main" xmlns="" id="{9D7AC75B-6806-4693-BF28-1D6DF1CFFE25}"/>
              </a:ext>
            </a:extLst>
          </p:cNvPr>
          <p:cNvPicPr>
            <a:picLocks noGrp="1" noChangeAspect="1"/>
          </p:cNvPicPr>
          <p:nvPr>
            <p:ph type="pic" idx="11"/>
          </p:nvPr>
        </p:nvPicPr>
        <p:blipFill>
          <a:blip r:embed="rId4" cstate="print">
            <a:extLst>
              <a:ext uri="{28A0092B-C50C-407E-A947-70E740481C1C}">
                <a14:useLocalDpi xmlns:a14="http://schemas.microsoft.com/office/drawing/2010/main" val="0"/>
              </a:ext>
            </a:extLst>
          </a:blip>
          <a:srcRect l="1472" r="1472"/>
          <a:stretch>
            <a:fillRect/>
          </a:stretch>
        </p:blipFill>
        <p:spPr/>
      </p:pic>
      <p:pic>
        <p:nvPicPr>
          <p:cNvPr id="8" name="図プレースホルダー 7">
            <a:extLst>
              <a:ext uri="{FF2B5EF4-FFF2-40B4-BE49-F238E27FC236}">
                <a16:creationId xmlns:a16="http://schemas.microsoft.com/office/drawing/2014/main" xmlns="" id="{97993A99-4693-4D2F-ADFB-2A058E879D1A}"/>
              </a:ext>
            </a:extLst>
          </p:cNvPr>
          <p:cNvPicPr>
            <a:picLocks noGrp="1" noChangeAspect="1"/>
          </p:cNvPicPr>
          <p:nvPr>
            <p:ph type="pic" idx="12"/>
          </p:nvPr>
        </p:nvPicPr>
        <p:blipFill>
          <a:blip r:embed="rId5" cstate="print">
            <a:extLst>
              <a:ext uri="{28A0092B-C50C-407E-A947-70E740481C1C}">
                <a14:useLocalDpi xmlns:a14="http://schemas.microsoft.com/office/drawing/2010/main" val="0"/>
              </a:ext>
            </a:extLst>
          </a:blip>
          <a:srcRect l="505" r="505"/>
          <a:stretch>
            <a:fillRect/>
          </a:stretch>
        </p:blipFill>
        <p:spPr/>
      </p:pic>
      <p:sp>
        <p:nvSpPr>
          <p:cNvPr id="6" name="タイトル 5">
            <a:extLst>
              <a:ext uri="{FF2B5EF4-FFF2-40B4-BE49-F238E27FC236}">
                <a16:creationId xmlns:a16="http://schemas.microsoft.com/office/drawing/2014/main" xmlns="" id="{2A9BC625-814A-4E9E-9DAE-6E9D1E70CCA4}"/>
              </a:ext>
            </a:extLst>
          </p:cNvPr>
          <p:cNvSpPr>
            <a:spLocks noGrp="1"/>
          </p:cNvSpPr>
          <p:nvPr>
            <p:ph type="title"/>
          </p:nvPr>
        </p:nvSpPr>
        <p:spPr/>
        <p:txBody>
          <a:bodyPr/>
          <a:lstStyle/>
          <a:p>
            <a:r>
              <a:rPr kumimoji="1" lang="en-US" altLang="ja-JP" dirty="0"/>
              <a:t>3.</a:t>
            </a:r>
            <a:r>
              <a:rPr kumimoji="1" lang="ja-JP" altLang="en-US" dirty="0"/>
              <a:t>募集職種と仕事内容</a:t>
            </a:r>
          </a:p>
        </p:txBody>
      </p:sp>
    </p:spTree>
    <p:extLst>
      <p:ext uri="{BB962C8B-B14F-4D97-AF65-F5344CB8AC3E}">
        <p14:creationId xmlns:p14="http://schemas.microsoft.com/office/powerpoint/2010/main" val="11284783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B02C6677-0454-463E-A13C-38E5F0F0BBBF}"/>
              </a:ext>
            </a:extLst>
          </p:cNvPr>
          <p:cNvSpPr>
            <a:spLocks noGrp="1"/>
          </p:cNvSpPr>
          <p:nvPr>
            <p:ph type="title"/>
          </p:nvPr>
        </p:nvSpPr>
        <p:spPr/>
        <p:txBody>
          <a:bodyPr/>
          <a:lstStyle/>
          <a:p>
            <a:r>
              <a:rPr kumimoji="1" lang="ja-JP" altLang="en-US" dirty="0"/>
              <a:t>募集職種と仕事内容</a:t>
            </a:r>
          </a:p>
        </p:txBody>
      </p:sp>
      <p:sp>
        <p:nvSpPr>
          <p:cNvPr id="3" name="フッター プレースホルダー 2">
            <a:extLst>
              <a:ext uri="{FF2B5EF4-FFF2-40B4-BE49-F238E27FC236}">
                <a16:creationId xmlns:a16="http://schemas.microsoft.com/office/drawing/2014/main" xmlns="" id="{881D725C-C228-4F8D-9306-3503035E7C7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CCCB4A62-6D40-4795-8E78-12891276CD07}"/>
              </a:ext>
            </a:extLst>
          </p:cNvPr>
          <p:cNvSpPr>
            <a:spLocks noGrp="1"/>
          </p:cNvSpPr>
          <p:nvPr>
            <p:ph type="sldNum" sz="quarter" idx="12"/>
          </p:nvPr>
        </p:nvSpPr>
        <p:spPr/>
        <p:txBody>
          <a:bodyPr/>
          <a:lstStyle/>
          <a:p>
            <a:fld id="{9BB7B253-4399-4D06-851F-03E81F13F64F}" type="slidenum">
              <a:rPr kumimoji="1" lang="ja-JP" altLang="en-US" smtClean="0"/>
              <a:t>17</a:t>
            </a:fld>
            <a:endParaRPr kumimoji="1" lang="ja-JP" altLang="en-US"/>
          </a:p>
        </p:txBody>
      </p:sp>
      <p:graphicFrame>
        <p:nvGraphicFramePr>
          <p:cNvPr id="5" name="表プレースホルダー 3">
            <a:extLst>
              <a:ext uri="{FF2B5EF4-FFF2-40B4-BE49-F238E27FC236}">
                <a16:creationId xmlns:a16="http://schemas.microsoft.com/office/drawing/2014/main" xmlns="" id="{00305E92-3879-40A9-9544-5E55D710E572}"/>
              </a:ext>
            </a:extLst>
          </p:cNvPr>
          <p:cNvGraphicFramePr>
            <a:graphicFrameLocks/>
          </p:cNvGraphicFramePr>
          <p:nvPr>
            <p:extLst>
              <p:ext uri="{D42A27DB-BD31-4B8C-83A1-F6EECF244321}">
                <p14:modId xmlns:p14="http://schemas.microsoft.com/office/powerpoint/2010/main" val="1817942651"/>
              </p:ext>
            </p:extLst>
          </p:nvPr>
        </p:nvGraphicFramePr>
        <p:xfrm>
          <a:off x="1128000" y="1697862"/>
          <a:ext cx="9936000" cy="4422291"/>
        </p:xfrm>
        <a:graphic>
          <a:graphicData uri="http://schemas.openxmlformats.org/drawingml/2006/table">
            <a:tbl>
              <a:tblPr firstRow="1" bandRow="1">
                <a:tableStyleId>{2D5ABB26-0587-4C30-8999-92F81FD0307C}</a:tableStyleId>
              </a:tblPr>
              <a:tblGrid>
                <a:gridCol w="2088000">
                  <a:extLst>
                    <a:ext uri="{9D8B030D-6E8A-4147-A177-3AD203B41FA5}">
                      <a16:colId xmlns:a16="http://schemas.microsoft.com/office/drawing/2014/main" xmlns="" val="20000"/>
                    </a:ext>
                  </a:extLst>
                </a:gridCol>
                <a:gridCol w="7848000">
                  <a:extLst>
                    <a:ext uri="{9D8B030D-6E8A-4147-A177-3AD203B41FA5}">
                      <a16:colId xmlns:a16="http://schemas.microsoft.com/office/drawing/2014/main" xmlns="" val="20001"/>
                    </a:ext>
                  </a:extLst>
                </a:gridCol>
              </a:tblGrid>
              <a:tr h="620657">
                <a:tc>
                  <a:txBody>
                    <a:bodyPr/>
                    <a:lstStyle/>
                    <a:p>
                      <a:r>
                        <a:rPr kumimoji="1" lang="ja-JP" altLang="en-US" sz="2000" b="1" dirty="0">
                          <a:solidFill>
                            <a:schemeClr val="bg1"/>
                          </a:solidFill>
                          <a:latin typeface="メイリオ" panose="020B0604030504040204" pitchFamily="50" charset="-128"/>
                          <a:ea typeface="メイリオ" panose="020B0604030504040204" pitchFamily="50" charset="-128"/>
                        </a:rPr>
                        <a:t>職種名</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solidFill>
                      <a:schemeClr val="tx1">
                        <a:lumMod val="75000"/>
                        <a:lumOff val="25000"/>
                      </a:schemeClr>
                    </a:solidFill>
                  </a:tcPr>
                </a:tc>
                <a:tc>
                  <a:txBody>
                    <a:bodyPr/>
                    <a:lstStyle/>
                    <a:p>
                      <a:r>
                        <a:rPr kumimoji="1" lang="ja-JP" altLang="en-US" sz="2000" b="1" dirty="0">
                          <a:solidFill>
                            <a:schemeClr val="bg1"/>
                          </a:solidFill>
                          <a:latin typeface="メイリオ" panose="020B0604030504040204" pitchFamily="50" charset="-128"/>
                          <a:ea typeface="メイリオ" panose="020B0604030504040204" pitchFamily="50" charset="-128"/>
                        </a:rPr>
                        <a:t>仕事内容</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solidFill>
                      <a:schemeClr val="tx1">
                        <a:lumMod val="75000"/>
                        <a:lumOff val="25000"/>
                      </a:schemeClr>
                    </a:solidFill>
                  </a:tcPr>
                </a:tc>
                <a:extLst>
                  <a:ext uri="{0D108BD9-81ED-4DB2-BD59-A6C34878D82A}">
                    <a16:rowId xmlns:a16="http://schemas.microsoft.com/office/drawing/2014/main" xmlns="" val="10000"/>
                  </a:ext>
                </a:extLst>
              </a:tr>
              <a:tr h="6206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研究開発</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a:solidFill>
                            <a:schemeClr val="tx1">
                              <a:lumMod val="75000"/>
                              <a:lumOff val="25000"/>
                            </a:schemeClr>
                          </a:solidFill>
                          <a:latin typeface="メイリオ" panose="020B0604030504040204" pitchFamily="50" charset="-128"/>
                          <a:ea typeface="メイリオ" panose="020B0604030504040204" pitchFamily="50" charset="-128"/>
                        </a:rPr>
                        <a:t>自社の製品・サービスを国内にある取引先企業に提案し、受注・納品、代金回収までの一連の活動を行います。</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10001"/>
                  </a:ext>
                </a:extLst>
              </a:tr>
              <a:tr h="6206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設計開発</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a:solidFill>
                            <a:schemeClr val="tx1">
                              <a:lumMod val="75000"/>
                              <a:lumOff val="25000"/>
                            </a:schemeClr>
                          </a:solidFill>
                          <a:latin typeface="メイリオ" panose="020B0604030504040204" pitchFamily="50" charset="-128"/>
                          <a:ea typeface="メイリオ" panose="020B0604030504040204" pitchFamily="50" charset="-128"/>
                        </a:rPr>
                        <a:t>海外の取引先企業に自社の製品・サービスを提案し、受注・納品、代金回収までの一連の活動を行います。</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10002"/>
                  </a:ext>
                </a:extLst>
              </a:tr>
              <a:tr h="620657">
                <a:tc>
                  <a:txBody>
                    <a:bodyPr/>
                    <a:lstStyle/>
                    <a:p>
                      <a:r>
                        <a:rPr kumimoji="1"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試作</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a:solidFill>
                            <a:schemeClr val="tx1">
                              <a:lumMod val="75000"/>
                              <a:lumOff val="25000"/>
                            </a:schemeClr>
                          </a:solidFill>
                          <a:latin typeface="メイリオ" panose="020B0604030504040204" pitchFamily="50" charset="-128"/>
                          <a:ea typeface="メイリオ" panose="020B0604030504040204" pitchFamily="50" charset="-128"/>
                        </a:rPr>
                        <a:t>中長期計画、経営計画などの策定とその進捗管理を行います。具体的には、事業計画の策定や予実管理といった経営の根幹に携わる仕事です。</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10003"/>
                  </a:ext>
                </a:extLst>
              </a:tr>
              <a:tr h="6206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生産技術</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a:solidFill>
                            <a:schemeClr val="tx1">
                              <a:lumMod val="75000"/>
                              <a:lumOff val="25000"/>
                            </a:schemeClr>
                          </a:solidFill>
                          <a:latin typeface="メイリオ" panose="020B0604030504040204" pitchFamily="50" charset="-128"/>
                          <a:ea typeface="メイリオ" panose="020B0604030504040204" pitchFamily="50" charset="-128"/>
                        </a:rPr>
                        <a:t>自社製品の製造に必要な資材（材料）や日常業務において必要な備品などを仕入れる仕事です。</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10004"/>
                  </a:ext>
                </a:extLst>
              </a:tr>
              <a:tr h="6206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spc="-150" dirty="0">
                          <a:solidFill>
                            <a:schemeClr val="tx1">
                              <a:lumMod val="75000"/>
                              <a:lumOff val="25000"/>
                            </a:schemeClr>
                          </a:solidFill>
                          <a:latin typeface="メイリオ" panose="020B0604030504040204" pitchFamily="50" charset="-128"/>
                          <a:ea typeface="メイリオ" panose="020B0604030504040204" pitchFamily="50" charset="-128"/>
                        </a:rPr>
                        <a:t>ソフトウェア開発</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tc>
                  <a:txBody>
                    <a:bodyPr/>
                    <a:lstStyle/>
                    <a:p>
                      <a:r>
                        <a:rPr kumimoji="1" lang="ja-JP" altLang="en-US" sz="1800" b="0" dirty="0">
                          <a:solidFill>
                            <a:schemeClr val="tx1">
                              <a:lumMod val="75000"/>
                              <a:lumOff val="25000"/>
                            </a:schemeClr>
                          </a:solidFill>
                          <a:latin typeface="メイリオ" panose="020B0604030504040204" pitchFamily="50" charset="-128"/>
                          <a:ea typeface="メイリオ" panose="020B0604030504040204" pitchFamily="50" charset="-128"/>
                        </a:rPr>
                        <a:t>組織全体に関する業務を行います。</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10005"/>
                  </a:ext>
                </a:extLst>
              </a:tr>
              <a:tr h="6206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spc="-150" dirty="0">
                          <a:solidFill>
                            <a:schemeClr val="tx1">
                              <a:lumMod val="75000"/>
                              <a:lumOff val="25000"/>
                            </a:schemeClr>
                          </a:solidFill>
                          <a:latin typeface="メイリオ" panose="020B0604030504040204" pitchFamily="50" charset="-128"/>
                          <a:ea typeface="メイリオ" panose="020B0604030504040204" pitchFamily="50" charset="-128"/>
                        </a:rPr>
                        <a:t>ファームウェア開発</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a:solidFill>
                            <a:schemeClr val="tx1">
                              <a:lumMod val="75000"/>
                              <a:lumOff val="25000"/>
                            </a:schemeClr>
                          </a:solidFill>
                          <a:latin typeface="メイリオ" panose="020B0604030504040204" pitchFamily="50" charset="-128"/>
                          <a:ea typeface="メイリオ" panose="020B0604030504040204" pitchFamily="50" charset="-128"/>
                        </a:rPr>
                        <a:t>採用、人事制度の企画・立案、労務管理、能力開発などを行います。</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
        <p:nvSpPr>
          <p:cNvPr id="6" name="正方形/長方形 5">
            <a:extLst>
              <a:ext uri="{FF2B5EF4-FFF2-40B4-BE49-F238E27FC236}">
                <a16:creationId xmlns:a16="http://schemas.microsoft.com/office/drawing/2014/main" xmlns="" id="{E3A4FB71-2632-490D-B928-25727934E0C3}"/>
              </a:ext>
            </a:extLst>
          </p:cNvPr>
          <p:cNvSpPr/>
          <p:nvPr/>
        </p:nvSpPr>
        <p:spPr>
          <a:xfrm>
            <a:off x="3233683" y="942415"/>
            <a:ext cx="5724644" cy="646331"/>
          </a:xfrm>
          <a:prstGeom prst="rect">
            <a:avLst/>
          </a:prstGeom>
        </p:spPr>
        <p:txBody>
          <a:bodyPr wrap="none">
            <a:spAutoFit/>
          </a:bodyPr>
          <a:lstStyle/>
          <a:p>
            <a:pPr algn="ctr"/>
            <a:r>
              <a:rPr lang="ja-JP" altLang="en-US" sz="3600" dirty="0">
                <a:solidFill>
                  <a:schemeClr val="tx1">
                    <a:lumMod val="75000"/>
                    <a:lumOff val="25000"/>
                  </a:schemeClr>
                </a:solidFill>
                <a:latin typeface="メイリオ" panose="020B0604030504040204" pitchFamily="50" charset="-128"/>
                <a:ea typeface="メイリオ" panose="020B0604030504040204" pitchFamily="50" charset="-128"/>
              </a:rPr>
              <a:t>理系の募集職種と仕事内容</a:t>
            </a:r>
          </a:p>
        </p:txBody>
      </p:sp>
    </p:spTree>
    <p:extLst>
      <p:ext uri="{BB962C8B-B14F-4D97-AF65-F5344CB8AC3E}">
        <p14:creationId xmlns:p14="http://schemas.microsoft.com/office/powerpoint/2010/main" val="29186569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B02C6677-0454-463E-A13C-38E5F0F0BBBF}"/>
              </a:ext>
            </a:extLst>
          </p:cNvPr>
          <p:cNvSpPr>
            <a:spLocks noGrp="1"/>
          </p:cNvSpPr>
          <p:nvPr>
            <p:ph type="title"/>
          </p:nvPr>
        </p:nvSpPr>
        <p:spPr/>
        <p:txBody>
          <a:bodyPr/>
          <a:lstStyle/>
          <a:p>
            <a:r>
              <a:rPr kumimoji="1" lang="ja-JP" altLang="en-US" dirty="0"/>
              <a:t>募集職種と仕事内容</a:t>
            </a:r>
          </a:p>
        </p:txBody>
      </p:sp>
      <p:sp>
        <p:nvSpPr>
          <p:cNvPr id="3" name="フッター プレースホルダー 2">
            <a:extLst>
              <a:ext uri="{FF2B5EF4-FFF2-40B4-BE49-F238E27FC236}">
                <a16:creationId xmlns:a16="http://schemas.microsoft.com/office/drawing/2014/main" xmlns="" id="{881D725C-C228-4F8D-9306-3503035E7C7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CCCB4A62-6D40-4795-8E78-12891276CD07}"/>
              </a:ext>
            </a:extLst>
          </p:cNvPr>
          <p:cNvSpPr>
            <a:spLocks noGrp="1"/>
          </p:cNvSpPr>
          <p:nvPr>
            <p:ph type="sldNum" sz="quarter" idx="12"/>
          </p:nvPr>
        </p:nvSpPr>
        <p:spPr/>
        <p:txBody>
          <a:bodyPr/>
          <a:lstStyle/>
          <a:p>
            <a:fld id="{9BB7B253-4399-4D06-851F-03E81F13F64F}" type="slidenum">
              <a:rPr kumimoji="1" lang="ja-JP" altLang="en-US" smtClean="0"/>
              <a:t>18</a:t>
            </a:fld>
            <a:endParaRPr kumimoji="1" lang="ja-JP" altLang="en-US"/>
          </a:p>
        </p:txBody>
      </p:sp>
      <p:graphicFrame>
        <p:nvGraphicFramePr>
          <p:cNvPr id="5" name="表プレースホルダー 3">
            <a:extLst>
              <a:ext uri="{FF2B5EF4-FFF2-40B4-BE49-F238E27FC236}">
                <a16:creationId xmlns:a16="http://schemas.microsoft.com/office/drawing/2014/main" xmlns="" id="{00305E92-3879-40A9-9544-5E55D710E572}"/>
              </a:ext>
            </a:extLst>
          </p:cNvPr>
          <p:cNvGraphicFramePr>
            <a:graphicFrameLocks/>
          </p:cNvGraphicFramePr>
          <p:nvPr>
            <p:extLst>
              <p:ext uri="{D42A27DB-BD31-4B8C-83A1-F6EECF244321}">
                <p14:modId xmlns:p14="http://schemas.microsoft.com/office/powerpoint/2010/main" val="3156296704"/>
              </p:ext>
            </p:extLst>
          </p:nvPr>
        </p:nvGraphicFramePr>
        <p:xfrm>
          <a:off x="1128000" y="1697862"/>
          <a:ext cx="9936000" cy="4422291"/>
        </p:xfrm>
        <a:graphic>
          <a:graphicData uri="http://schemas.openxmlformats.org/drawingml/2006/table">
            <a:tbl>
              <a:tblPr firstRow="1" bandRow="1">
                <a:tableStyleId>{2D5ABB26-0587-4C30-8999-92F81FD0307C}</a:tableStyleId>
              </a:tblPr>
              <a:tblGrid>
                <a:gridCol w="2088000">
                  <a:extLst>
                    <a:ext uri="{9D8B030D-6E8A-4147-A177-3AD203B41FA5}">
                      <a16:colId xmlns:a16="http://schemas.microsoft.com/office/drawing/2014/main" xmlns="" val="20000"/>
                    </a:ext>
                  </a:extLst>
                </a:gridCol>
                <a:gridCol w="7848000">
                  <a:extLst>
                    <a:ext uri="{9D8B030D-6E8A-4147-A177-3AD203B41FA5}">
                      <a16:colId xmlns:a16="http://schemas.microsoft.com/office/drawing/2014/main" xmlns="" val="20001"/>
                    </a:ext>
                  </a:extLst>
                </a:gridCol>
              </a:tblGrid>
              <a:tr h="620657">
                <a:tc>
                  <a:txBody>
                    <a:bodyPr/>
                    <a:lstStyle/>
                    <a:p>
                      <a:r>
                        <a:rPr kumimoji="1" lang="ja-JP" altLang="en-US" sz="2000" b="1" dirty="0">
                          <a:solidFill>
                            <a:schemeClr val="bg1"/>
                          </a:solidFill>
                          <a:latin typeface="メイリオ" panose="020B0604030504040204" pitchFamily="50" charset="-128"/>
                          <a:ea typeface="メイリオ" panose="020B0604030504040204" pitchFamily="50" charset="-128"/>
                        </a:rPr>
                        <a:t>職種名</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solidFill>
                      <a:schemeClr val="tx1">
                        <a:lumMod val="75000"/>
                        <a:lumOff val="25000"/>
                      </a:schemeClr>
                    </a:solidFill>
                  </a:tcPr>
                </a:tc>
                <a:tc>
                  <a:txBody>
                    <a:bodyPr/>
                    <a:lstStyle/>
                    <a:p>
                      <a:r>
                        <a:rPr kumimoji="1" lang="ja-JP" altLang="en-US" sz="2000" b="1" dirty="0">
                          <a:solidFill>
                            <a:schemeClr val="bg1"/>
                          </a:solidFill>
                          <a:latin typeface="メイリオ" panose="020B0604030504040204" pitchFamily="50" charset="-128"/>
                          <a:ea typeface="メイリオ" panose="020B0604030504040204" pitchFamily="50" charset="-128"/>
                        </a:rPr>
                        <a:t>仕事内容</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solidFill>
                      <a:schemeClr val="tx1">
                        <a:lumMod val="75000"/>
                        <a:lumOff val="25000"/>
                      </a:schemeClr>
                    </a:solidFill>
                  </a:tcPr>
                </a:tc>
                <a:extLst>
                  <a:ext uri="{0D108BD9-81ED-4DB2-BD59-A6C34878D82A}">
                    <a16:rowId xmlns:a16="http://schemas.microsoft.com/office/drawing/2014/main" xmlns="" val="10000"/>
                  </a:ext>
                </a:extLst>
              </a:tr>
              <a:tr h="6206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国内営業</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a:solidFill>
                            <a:schemeClr val="tx1">
                              <a:lumMod val="75000"/>
                              <a:lumOff val="25000"/>
                            </a:schemeClr>
                          </a:solidFill>
                          <a:latin typeface="メイリオ" panose="020B0604030504040204" pitchFamily="50" charset="-128"/>
                          <a:ea typeface="メイリオ" panose="020B0604030504040204" pitchFamily="50" charset="-128"/>
                        </a:rPr>
                        <a:t>自社の製品・サービスを国内にある取引先企業に提案し、受注・納品、代金回収までの一連の活動を行います。</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10001"/>
                  </a:ext>
                </a:extLst>
              </a:tr>
              <a:tr h="6206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海外営業</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a:solidFill>
                            <a:schemeClr val="tx1">
                              <a:lumMod val="75000"/>
                              <a:lumOff val="25000"/>
                            </a:schemeClr>
                          </a:solidFill>
                          <a:latin typeface="メイリオ" panose="020B0604030504040204" pitchFamily="50" charset="-128"/>
                          <a:ea typeface="メイリオ" panose="020B0604030504040204" pitchFamily="50" charset="-128"/>
                        </a:rPr>
                        <a:t>海外の取引先企業に自社の製品・サービスを提案し、受注・納品、代金回収までの一連の活動を行います。</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10002"/>
                  </a:ext>
                </a:extLst>
              </a:tr>
              <a:tr h="620657">
                <a:tc>
                  <a:txBody>
                    <a:bodyPr/>
                    <a:lstStyle/>
                    <a:p>
                      <a:r>
                        <a:rPr kumimoji="1"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企画管理</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a:solidFill>
                            <a:schemeClr val="tx1">
                              <a:lumMod val="75000"/>
                              <a:lumOff val="25000"/>
                            </a:schemeClr>
                          </a:solidFill>
                          <a:latin typeface="メイリオ" panose="020B0604030504040204" pitchFamily="50" charset="-128"/>
                          <a:ea typeface="メイリオ" panose="020B0604030504040204" pitchFamily="50" charset="-128"/>
                        </a:rPr>
                        <a:t>中長期計画、経営計画などの策定とその進捗管理を行います。具体的には、事業計画の策定や予実管理といった経営の根幹に携わる仕事です。</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10003"/>
                  </a:ext>
                </a:extLst>
              </a:tr>
              <a:tr h="6206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資材</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a:solidFill>
                            <a:schemeClr val="tx1">
                              <a:lumMod val="75000"/>
                              <a:lumOff val="25000"/>
                            </a:schemeClr>
                          </a:solidFill>
                          <a:latin typeface="メイリオ" panose="020B0604030504040204" pitchFamily="50" charset="-128"/>
                          <a:ea typeface="メイリオ" panose="020B0604030504040204" pitchFamily="50" charset="-128"/>
                        </a:rPr>
                        <a:t>自社製品の製造に必要な資材（材料）や日常業務において必要な備品などを仕入れる仕事です。</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10004"/>
                  </a:ext>
                </a:extLst>
              </a:tr>
              <a:tr h="6206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spc="-150" dirty="0">
                          <a:solidFill>
                            <a:schemeClr val="tx1">
                              <a:lumMod val="75000"/>
                              <a:lumOff val="25000"/>
                            </a:schemeClr>
                          </a:solidFill>
                          <a:latin typeface="メイリオ" panose="020B0604030504040204" pitchFamily="50" charset="-128"/>
                          <a:ea typeface="メイリオ" panose="020B0604030504040204" pitchFamily="50" charset="-128"/>
                        </a:rPr>
                        <a:t>総務</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tc>
                  <a:txBody>
                    <a:bodyPr/>
                    <a:lstStyle/>
                    <a:p>
                      <a:r>
                        <a:rPr kumimoji="1" lang="ja-JP" altLang="en-US" sz="1800" b="0" dirty="0">
                          <a:solidFill>
                            <a:schemeClr val="tx1">
                              <a:lumMod val="75000"/>
                              <a:lumOff val="25000"/>
                            </a:schemeClr>
                          </a:solidFill>
                          <a:latin typeface="メイリオ" panose="020B0604030504040204" pitchFamily="50" charset="-128"/>
                          <a:ea typeface="メイリオ" panose="020B0604030504040204" pitchFamily="50" charset="-128"/>
                        </a:rPr>
                        <a:t>組織全体に関する業務を行います。</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10005"/>
                  </a:ext>
                </a:extLst>
              </a:tr>
              <a:tr h="6206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spc="-150" dirty="0">
                          <a:solidFill>
                            <a:schemeClr val="tx1">
                              <a:lumMod val="75000"/>
                              <a:lumOff val="25000"/>
                            </a:schemeClr>
                          </a:solidFill>
                          <a:latin typeface="メイリオ" panose="020B0604030504040204" pitchFamily="50" charset="-128"/>
                          <a:ea typeface="メイリオ" panose="020B0604030504040204" pitchFamily="50" charset="-128"/>
                        </a:rPr>
                        <a:t>人事</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a:solidFill>
                            <a:schemeClr val="tx1">
                              <a:lumMod val="75000"/>
                              <a:lumOff val="25000"/>
                            </a:schemeClr>
                          </a:solidFill>
                          <a:latin typeface="メイリオ" panose="020B0604030504040204" pitchFamily="50" charset="-128"/>
                          <a:ea typeface="メイリオ" panose="020B0604030504040204" pitchFamily="50" charset="-128"/>
                        </a:rPr>
                        <a:t>採用、人事制度の企画・立案、労務管理、能力開発などを行います。</a:t>
                      </a:r>
                    </a:p>
                  </a:txBody>
                  <a:tcPr anchor="ctr">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
        <p:nvSpPr>
          <p:cNvPr id="6" name="正方形/長方形 5">
            <a:extLst>
              <a:ext uri="{FF2B5EF4-FFF2-40B4-BE49-F238E27FC236}">
                <a16:creationId xmlns:a16="http://schemas.microsoft.com/office/drawing/2014/main" xmlns="" id="{E3A4FB71-2632-490D-B928-25727934E0C3}"/>
              </a:ext>
            </a:extLst>
          </p:cNvPr>
          <p:cNvSpPr/>
          <p:nvPr/>
        </p:nvSpPr>
        <p:spPr>
          <a:xfrm>
            <a:off x="3233683" y="942415"/>
            <a:ext cx="5724644" cy="646331"/>
          </a:xfrm>
          <a:prstGeom prst="rect">
            <a:avLst/>
          </a:prstGeom>
        </p:spPr>
        <p:txBody>
          <a:bodyPr wrap="none">
            <a:spAutoFit/>
          </a:bodyPr>
          <a:lstStyle/>
          <a:p>
            <a:pPr algn="ctr"/>
            <a:r>
              <a:rPr lang="ja-JP" altLang="en-US" sz="3600" dirty="0">
                <a:solidFill>
                  <a:schemeClr val="tx1">
                    <a:lumMod val="75000"/>
                    <a:lumOff val="25000"/>
                  </a:schemeClr>
                </a:solidFill>
                <a:latin typeface="メイリオ" panose="020B0604030504040204" pitchFamily="50" charset="-128"/>
                <a:ea typeface="メイリオ" panose="020B0604030504040204" pitchFamily="50" charset="-128"/>
              </a:rPr>
              <a:t>文系の募集職種と仕事内容</a:t>
            </a:r>
          </a:p>
        </p:txBody>
      </p:sp>
    </p:spTree>
    <p:extLst>
      <p:ext uri="{BB962C8B-B14F-4D97-AF65-F5344CB8AC3E}">
        <p14:creationId xmlns:p14="http://schemas.microsoft.com/office/powerpoint/2010/main" val="1472079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98F6BE53-9F46-4D8D-AE05-78FC35F7B657}"/>
              </a:ext>
            </a:extLst>
          </p:cNvPr>
          <p:cNvSpPr>
            <a:spLocks noGrp="1"/>
          </p:cNvSpPr>
          <p:nvPr>
            <p:ph type="title"/>
          </p:nvPr>
        </p:nvSpPr>
        <p:spPr/>
        <p:txBody>
          <a:bodyPr/>
          <a:lstStyle/>
          <a:p>
            <a:r>
              <a:rPr kumimoji="1" lang="ja-JP" altLang="en-US" dirty="0"/>
              <a:t>国内営業の先輩</a:t>
            </a:r>
          </a:p>
        </p:txBody>
      </p:sp>
      <p:sp>
        <p:nvSpPr>
          <p:cNvPr id="3" name="フッター プレースホルダー 2">
            <a:extLst>
              <a:ext uri="{FF2B5EF4-FFF2-40B4-BE49-F238E27FC236}">
                <a16:creationId xmlns:a16="http://schemas.microsoft.com/office/drawing/2014/main" xmlns="" id="{2B697C76-4FB5-4784-8FEB-58ECD8E9AAA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113BD208-CBEE-4F89-98CE-39FC26FF54B5}"/>
              </a:ext>
            </a:extLst>
          </p:cNvPr>
          <p:cNvSpPr>
            <a:spLocks noGrp="1"/>
          </p:cNvSpPr>
          <p:nvPr>
            <p:ph type="sldNum" sz="quarter" idx="12"/>
          </p:nvPr>
        </p:nvSpPr>
        <p:spPr/>
        <p:txBody>
          <a:bodyPr/>
          <a:lstStyle/>
          <a:p>
            <a:fld id="{9BB7B253-4399-4D06-851F-03E81F13F64F}" type="slidenum">
              <a:rPr kumimoji="1" lang="ja-JP" altLang="en-US" smtClean="0"/>
              <a:t>19</a:t>
            </a:fld>
            <a:endParaRPr kumimoji="1" lang="ja-JP" altLang="en-US"/>
          </a:p>
        </p:txBody>
      </p:sp>
      <p:pic>
        <p:nvPicPr>
          <p:cNvPr id="7" name="図プレースホルダー 6">
            <a:extLst>
              <a:ext uri="{FF2B5EF4-FFF2-40B4-BE49-F238E27FC236}">
                <a16:creationId xmlns:a16="http://schemas.microsoft.com/office/drawing/2014/main" xmlns="" id="{2FEDA8A5-6398-4BF4-AA72-0E9A1AB58853}"/>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a:stretch>
            <a:fillRect/>
          </a:stretch>
        </p:blipFill>
        <p:spPr/>
      </p:pic>
      <p:sp>
        <p:nvSpPr>
          <p:cNvPr id="8" name="テキスト ボックス 7">
            <a:extLst>
              <a:ext uri="{FF2B5EF4-FFF2-40B4-BE49-F238E27FC236}">
                <a16:creationId xmlns:a16="http://schemas.microsoft.com/office/drawing/2014/main" xmlns="" id="{3DAE1A01-748F-4C6F-A3E3-B72DC81BED59}"/>
              </a:ext>
            </a:extLst>
          </p:cNvPr>
          <p:cNvSpPr txBox="1"/>
          <p:nvPr/>
        </p:nvSpPr>
        <p:spPr>
          <a:xfrm>
            <a:off x="414413" y="4291994"/>
            <a:ext cx="2492990" cy="1723549"/>
          </a:xfrm>
          <a:prstGeom prst="rect">
            <a:avLst/>
          </a:prstGeom>
          <a:noFill/>
        </p:spPr>
        <p:txBody>
          <a:bodyPr wrap="none" rtlCol="0">
            <a:spAutoFit/>
          </a:bodyPr>
          <a:lstStyle/>
          <a:p>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2008</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年</a:t>
            </a:r>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4</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月入社</a:t>
            </a:r>
            <a:endPar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endParaRPr>
          </a:p>
          <a:p>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法政大学経済学部卒業</a:t>
            </a:r>
            <a:endPar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sz="2400" dirty="0">
                <a:solidFill>
                  <a:schemeClr val="tx1">
                    <a:lumMod val="75000"/>
                    <a:lumOff val="25000"/>
                  </a:schemeClr>
                </a:solidFill>
                <a:latin typeface="メイリオ" panose="020B0604030504040204" pitchFamily="50" charset="-128"/>
                <a:ea typeface="メイリオ" panose="020B0604030504040204" pitchFamily="50" charset="-128"/>
              </a:rPr>
              <a:t>国内営業</a:t>
            </a:r>
            <a:endParaRPr lang="en-US" altLang="ja-JP" sz="2400" dirty="0">
              <a:solidFill>
                <a:schemeClr val="tx1">
                  <a:lumMod val="75000"/>
                  <a:lumOff val="25000"/>
                </a:schemeClr>
              </a:solidFill>
              <a:latin typeface="メイリオ" panose="020B0604030504040204" pitchFamily="50" charset="-128"/>
              <a:ea typeface="メイリオ" panose="020B0604030504040204" pitchFamily="50" charset="-128"/>
            </a:endParaRPr>
          </a:p>
          <a:p>
            <a:r>
              <a:rPr kumimoji="1" lang="en-US" altLang="ja-JP" sz="4000" dirty="0">
                <a:solidFill>
                  <a:schemeClr val="tx1">
                    <a:lumMod val="75000"/>
                    <a:lumOff val="25000"/>
                  </a:schemeClr>
                </a:solidFill>
                <a:latin typeface="メイリオ" panose="020B0604030504040204" pitchFamily="50" charset="-128"/>
                <a:ea typeface="メイリオ" panose="020B0604030504040204" pitchFamily="50" charset="-128"/>
              </a:rPr>
              <a:t>OO </a:t>
            </a:r>
            <a:r>
              <a:rPr kumimoji="1" lang="en-US" altLang="ja-JP" sz="4000" dirty="0" err="1">
                <a:solidFill>
                  <a:schemeClr val="tx1">
                    <a:lumMod val="75000"/>
                    <a:lumOff val="25000"/>
                  </a:schemeClr>
                </a:solidFill>
                <a:latin typeface="メイリオ" panose="020B0604030504040204" pitchFamily="50" charset="-128"/>
                <a:ea typeface="メイリオ" panose="020B0604030504040204" pitchFamily="50" charset="-128"/>
              </a:rPr>
              <a:t>OO</a:t>
            </a:r>
            <a:endParaRPr kumimoji="1" lang="ja-JP" altLang="en-US" sz="40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xmlns="" id="{8AAD80CB-5040-437F-B545-B10B30838E41}"/>
              </a:ext>
            </a:extLst>
          </p:cNvPr>
          <p:cNvSpPr txBox="1"/>
          <p:nvPr/>
        </p:nvSpPr>
        <p:spPr>
          <a:xfrm>
            <a:off x="4877628" y="1169392"/>
            <a:ext cx="6976621" cy="5016758"/>
          </a:xfrm>
          <a:prstGeom prst="rect">
            <a:avLst/>
          </a:prstGeom>
          <a:noFill/>
        </p:spPr>
        <p:txBody>
          <a:bodyPr wrap="square" rtlCol="0">
            <a:spAutoFit/>
          </a:bodyPr>
          <a:lstStyle/>
          <a:p>
            <a:r>
              <a:rPr kumimoji="1"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入社動機</a:t>
            </a:r>
            <a:endParaRPr kumimoji="1"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en-US" altLang="ja-JP" sz="2000"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a:t>
            </a:r>
            <a:endParaRPr kumimoji="1" lang="en-US" altLang="ja-JP" sz="2000" dirty="0">
              <a:solidFill>
                <a:schemeClr val="tx1">
                  <a:lumMod val="75000"/>
                  <a:lumOff val="25000"/>
                </a:schemeClr>
              </a:solidFill>
              <a:latin typeface="メイリオ" panose="020B0604030504040204" pitchFamily="50" charset="-128"/>
              <a:ea typeface="メイリオ" panose="020B0604030504040204" pitchFamily="50" charset="-128"/>
            </a:endParaRPr>
          </a:p>
          <a:p>
            <a:endParaRPr kumimoji="1"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kumimoji="1"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仕事内容</a:t>
            </a:r>
            <a:endParaRPr kumimoji="1"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en-US" altLang="ja-JP" sz="2000"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OOOOOOOOOOOOOOOOOOOOOOOOOOOOOOOOOOOOOOOOOOOOOOOOOOOOOOOOOOOOOOOOOOOOOOOOOOOOOOOOOOOOOOOOOOOOOOOOOOOOOOOOOOOO</a:t>
            </a:r>
          </a:p>
          <a:p>
            <a:endParaRPr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ヤリガイ</a:t>
            </a:r>
            <a:endParaRPr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en-US" altLang="ja-JP" sz="2000"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OOOOOOOOOOOOOOOOOOOOOOOOOOOOOOOOOOOOOOOOOOOOOOOOOOOOOOOOOOOOOOOOOOOOOOOOOOOOOOOOOOOOOOOOOOOOOOOOOOOOOOOOOOOOOOOOOOOOOOOOOOOOOOOOOOO</a:t>
            </a:r>
          </a:p>
        </p:txBody>
      </p:sp>
    </p:spTree>
    <p:extLst>
      <p:ext uri="{BB962C8B-B14F-4D97-AF65-F5344CB8AC3E}">
        <p14:creationId xmlns:p14="http://schemas.microsoft.com/office/powerpoint/2010/main" val="41916550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B02C6677-0454-463E-A13C-38E5F0F0BBBF}"/>
              </a:ext>
            </a:extLst>
          </p:cNvPr>
          <p:cNvSpPr>
            <a:spLocks noGrp="1"/>
          </p:cNvSpPr>
          <p:nvPr>
            <p:ph type="title"/>
          </p:nvPr>
        </p:nvSpPr>
        <p:spPr/>
        <p:txBody>
          <a:bodyPr/>
          <a:lstStyle/>
          <a:p>
            <a:r>
              <a:rPr kumimoji="1" lang="en-US" altLang="ja-JP" dirty="0"/>
              <a:t>WEB</a:t>
            </a:r>
            <a:r>
              <a:rPr kumimoji="1" lang="ja-JP" altLang="en-US" dirty="0"/>
              <a:t>説明会コンテンツ</a:t>
            </a:r>
          </a:p>
        </p:txBody>
      </p:sp>
      <p:sp>
        <p:nvSpPr>
          <p:cNvPr id="3" name="フッター プレースホルダー 2">
            <a:extLst>
              <a:ext uri="{FF2B5EF4-FFF2-40B4-BE49-F238E27FC236}">
                <a16:creationId xmlns:a16="http://schemas.microsoft.com/office/drawing/2014/main" xmlns="" id="{881D725C-C228-4F8D-9306-3503035E7C7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CCCB4A62-6D40-4795-8E78-12891276CD07}"/>
              </a:ext>
            </a:extLst>
          </p:cNvPr>
          <p:cNvSpPr>
            <a:spLocks noGrp="1"/>
          </p:cNvSpPr>
          <p:nvPr>
            <p:ph type="sldNum" sz="quarter" idx="12"/>
          </p:nvPr>
        </p:nvSpPr>
        <p:spPr/>
        <p:txBody>
          <a:bodyPr/>
          <a:lstStyle/>
          <a:p>
            <a:fld id="{9BB7B253-4399-4D06-851F-03E81F13F64F}" type="slidenum">
              <a:rPr kumimoji="1" lang="ja-JP" altLang="en-US" smtClean="0"/>
              <a:t>2</a:t>
            </a:fld>
            <a:endParaRPr kumimoji="1" lang="ja-JP" altLang="en-US"/>
          </a:p>
        </p:txBody>
      </p:sp>
      <p:sp>
        <p:nvSpPr>
          <p:cNvPr id="5" name="正方形/長方形 4">
            <a:extLst>
              <a:ext uri="{FF2B5EF4-FFF2-40B4-BE49-F238E27FC236}">
                <a16:creationId xmlns:a16="http://schemas.microsoft.com/office/drawing/2014/main" xmlns="" id="{1E026500-7A58-4549-8339-F5CEEBD7C176}"/>
              </a:ext>
            </a:extLst>
          </p:cNvPr>
          <p:cNvSpPr/>
          <p:nvPr/>
        </p:nvSpPr>
        <p:spPr>
          <a:xfrm>
            <a:off x="344213" y="1294858"/>
            <a:ext cx="5416550" cy="461962"/>
          </a:xfrm>
          <a:prstGeom prst="rect">
            <a:avLst/>
          </a:prstGeom>
        </p:spPr>
        <p:txBody>
          <a:bodyPr wrap="none">
            <a:spAutoFit/>
          </a:bodyPr>
          <a:lstStyle/>
          <a:p>
            <a:pPr>
              <a:defRPr/>
            </a:pPr>
            <a:r>
              <a:rPr lang="ja-JP" altLang="en-US" sz="2400" b="1" dirty="0">
                <a:solidFill>
                  <a:schemeClr val="accent1">
                    <a:lumMod val="50000"/>
                  </a:schemeClr>
                </a:solidFill>
                <a:latin typeface="メイリオ" panose="020B0604030504040204" pitchFamily="50" charset="-128"/>
                <a:ea typeface="メイリオ" panose="020B0604030504040204" pitchFamily="50" charset="-128"/>
              </a:rPr>
              <a:t>気になるコンテンツからご覧ください</a:t>
            </a:r>
          </a:p>
        </p:txBody>
      </p:sp>
      <p:sp>
        <p:nvSpPr>
          <p:cNvPr id="18" name="正方形/長方形 17">
            <a:extLst>
              <a:ext uri="{FF2B5EF4-FFF2-40B4-BE49-F238E27FC236}">
                <a16:creationId xmlns:a16="http://schemas.microsoft.com/office/drawing/2014/main" xmlns="" id="{3EA86A09-C164-4D44-82EC-3BFA80FC0B5C}"/>
              </a:ext>
            </a:extLst>
          </p:cNvPr>
          <p:cNvSpPr/>
          <p:nvPr/>
        </p:nvSpPr>
        <p:spPr>
          <a:xfrm>
            <a:off x="543517" y="2241286"/>
            <a:ext cx="2159541" cy="902654"/>
          </a:xfrm>
          <a:prstGeom prst="rect">
            <a:avLst/>
          </a:prstGeom>
          <a:solidFill>
            <a:srgbClr val="195C97"/>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a:solidFill>
                  <a:schemeClr val="bg1"/>
                </a:solidFill>
                <a:ea typeface="メイリオ" panose="020B0604030504040204" pitchFamily="50" charset="-128"/>
              </a:rPr>
              <a:t>1</a:t>
            </a:r>
            <a:endParaRPr kumimoji="1" lang="ja-JP" altLang="en-US" sz="3600" b="1" dirty="0">
              <a:solidFill>
                <a:schemeClr val="bg1"/>
              </a:solidFill>
              <a:ea typeface="メイリオ" panose="020B0604030504040204" pitchFamily="50" charset="-128"/>
            </a:endParaRPr>
          </a:p>
        </p:txBody>
      </p:sp>
      <p:sp>
        <p:nvSpPr>
          <p:cNvPr id="19" name="正方形/長方形 18">
            <a:extLst>
              <a:ext uri="{FF2B5EF4-FFF2-40B4-BE49-F238E27FC236}">
                <a16:creationId xmlns:a16="http://schemas.microsoft.com/office/drawing/2014/main" xmlns="" id="{77333D07-9F5A-45A8-9C4C-8FC26FCF3B3A}"/>
              </a:ext>
            </a:extLst>
          </p:cNvPr>
          <p:cNvSpPr/>
          <p:nvPr/>
        </p:nvSpPr>
        <p:spPr>
          <a:xfrm>
            <a:off x="2703058" y="2241286"/>
            <a:ext cx="3348000" cy="902654"/>
          </a:xfrm>
          <a:prstGeom prst="rect">
            <a:avLst/>
          </a:prstGeom>
          <a:solidFill>
            <a:schemeClr val="bg2"/>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000" b="1" dirty="0">
                <a:solidFill>
                  <a:schemeClr val="tx1">
                    <a:lumMod val="75000"/>
                    <a:lumOff val="25000"/>
                  </a:schemeClr>
                </a:solidFill>
                <a:ea typeface="メイリオ" panose="020B0604030504040204" pitchFamily="50" charset="-128"/>
              </a:rPr>
              <a:t>企業概要と事業の強み</a:t>
            </a:r>
          </a:p>
        </p:txBody>
      </p:sp>
      <p:sp>
        <p:nvSpPr>
          <p:cNvPr id="20" name="正方形/長方形 19">
            <a:extLst>
              <a:ext uri="{FF2B5EF4-FFF2-40B4-BE49-F238E27FC236}">
                <a16:creationId xmlns:a16="http://schemas.microsoft.com/office/drawing/2014/main" xmlns="" id="{A49D9C7A-B02E-4350-99F5-8112CE8F42E8}"/>
              </a:ext>
            </a:extLst>
          </p:cNvPr>
          <p:cNvSpPr/>
          <p:nvPr/>
        </p:nvSpPr>
        <p:spPr>
          <a:xfrm>
            <a:off x="543517" y="3409038"/>
            <a:ext cx="2159541" cy="902654"/>
          </a:xfrm>
          <a:prstGeom prst="rect">
            <a:avLst/>
          </a:prstGeom>
          <a:solidFill>
            <a:srgbClr val="195C97"/>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a:solidFill>
                  <a:schemeClr val="bg1"/>
                </a:solidFill>
                <a:ea typeface="メイリオ" panose="020B0604030504040204" pitchFamily="50" charset="-128"/>
              </a:rPr>
              <a:t>2</a:t>
            </a:r>
            <a:endParaRPr kumimoji="1" lang="ja-JP" altLang="en-US" sz="3600" b="1" dirty="0">
              <a:solidFill>
                <a:schemeClr val="bg1"/>
              </a:solidFill>
              <a:ea typeface="メイリオ" panose="020B0604030504040204" pitchFamily="50" charset="-128"/>
            </a:endParaRPr>
          </a:p>
        </p:txBody>
      </p:sp>
      <p:sp>
        <p:nvSpPr>
          <p:cNvPr id="21" name="正方形/長方形 20">
            <a:extLst>
              <a:ext uri="{FF2B5EF4-FFF2-40B4-BE49-F238E27FC236}">
                <a16:creationId xmlns:a16="http://schemas.microsoft.com/office/drawing/2014/main" xmlns="" id="{EAB4A5C7-322F-4545-93D5-1DACBE0EBBFE}"/>
              </a:ext>
            </a:extLst>
          </p:cNvPr>
          <p:cNvSpPr/>
          <p:nvPr/>
        </p:nvSpPr>
        <p:spPr>
          <a:xfrm>
            <a:off x="2703058" y="3409038"/>
            <a:ext cx="3348000" cy="902654"/>
          </a:xfrm>
          <a:prstGeom prst="rect">
            <a:avLst/>
          </a:prstGeom>
          <a:solidFill>
            <a:schemeClr val="bg2"/>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b="1" dirty="0">
                <a:solidFill>
                  <a:schemeClr val="tx1">
                    <a:lumMod val="75000"/>
                    <a:lumOff val="25000"/>
                  </a:schemeClr>
                </a:solidFill>
                <a:ea typeface="メイリオ" panose="020B0604030504040204" pitchFamily="50" charset="-128"/>
              </a:rPr>
              <a:t>企業理念・社内の雰囲気</a:t>
            </a:r>
            <a:endParaRPr kumimoji="1" lang="ja-JP" altLang="en-US" sz="2000" b="1" dirty="0">
              <a:solidFill>
                <a:schemeClr val="tx1">
                  <a:lumMod val="75000"/>
                  <a:lumOff val="25000"/>
                </a:schemeClr>
              </a:solidFill>
              <a:ea typeface="メイリオ" panose="020B0604030504040204" pitchFamily="50" charset="-128"/>
            </a:endParaRPr>
          </a:p>
        </p:txBody>
      </p:sp>
      <p:sp>
        <p:nvSpPr>
          <p:cNvPr id="22" name="正方形/長方形 21">
            <a:extLst>
              <a:ext uri="{FF2B5EF4-FFF2-40B4-BE49-F238E27FC236}">
                <a16:creationId xmlns:a16="http://schemas.microsoft.com/office/drawing/2014/main" xmlns="" id="{5C012093-31FA-4D00-829E-338DAA5DF94D}"/>
              </a:ext>
            </a:extLst>
          </p:cNvPr>
          <p:cNvSpPr/>
          <p:nvPr/>
        </p:nvSpPr>
        <p:spPr>
          <a:xfrm>
            <a:off x="543517" y="4598019"/>
            <a:ext cx="2159541" cy="902654"/>
          </a:xfrm>
          <a:prstGeom prst="rect">
            <a:avLst/>
          </a:prstGeom>
          <a:solidFill>
            <a:srgbClr val="195C97"/>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a:solidFill>
                  <a:schemeClr val="bg1"/>
                </a:solidFill>
                <a:ea typeface="メイリオ" panose="020B0604030504040204" pitchFamily="50" charset="-128"/>
              </a:rPr>
              <a:t>3</a:t>
            </a:r>
            <a:endParaRPr kumimoji="1" lang="ja-JP" altLang="en-US" sz="3600" b="1" dirty="0">
              <a:solidFill>
                <a:schemeClr val="bg1"/>
              </a:solidFill>
              <a:ea typeface="メイリオ" panose="020B0604030504040204" pitchFamily="50" charset="-128"/>
            </a:endParaRPr>
          </a:p>
        </p:txBody>
      </p:sp>
      <p:sp>
        <p:nvSpPr>
          <p:cNvPr id="23" name="正方形/長方形 22">
            <a:extLst>
              <a:ext uri="{FF2B5EF4-FFF2-40B4-BE49-F238E27FC236}">
                <a16:creationId xmlns:a16="http://schemas.microsoft.com/office/drawing/2014/main" xmlns="" id="{07BA1B8E-EFA5-4556-B2B2-331F28EF67F0}"/>
              </a:ext>
            </a:extLst>
          </p:cNvPr>
          <p:cNvSpPr/>
          <p:nvPr/>
        </p:nvSpPr>
        <p:spPr>
          <a:xfrm>
            <a:off x="2703058" y="4598019"/>
            <a:ext cx="3348000" cy="902654"/>
          </a:xfrm>
          <a:prstGeom prst="rect">
            <a:avLst/>
          </a:prstGeom>
          <a:solidFill>
            <a:schemeClr val="bg2"/>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b="1" dirty="0">
                <a:solidFill>
                  <a:schemeClr val="tx1">
                    <a:lumMod val="75000"/>
                    <a:lumOff val="25000"/>
                  </a:schemeClr>
                </a:solidFill>
                <a:ea typeface="メイリオ" panose="020B0604030504040204" pitchFamily="50" charset="-128"/>
              </a:rPr>
              <a:t>募集職種と仕事内容</a:t>
            </a:r>
            <a:endParaRPr kumimoji="1" lang="ja-JP" altLang="en-US" sz="2000" b="1" dirty="0">
              <a:solidFill>
                <a:schemeClr val="tx1">
                  <a:lumMod val="75000"/>
                  <a:lumOff val="25000"/>
                </a:schemeClr>
              </a:solidFill>
              <a:ea typeface="メイリオ" panose="020B0604030504040204" pitchFamily="50" charset="-128"/>
            </a:endParaRPr>
          </a:p>
        </p:txBody>
      </p:sp>
      <p:sp>
        <p:nvSpPr>
          <p:cNvPr id="24" name="正方形/長方形 23">
            <a:extLst>
              <a:ext uri="{FF2B5EF4-FFF2-40B4-BE49-F238E27FC236}">
                <a16:creationId xmlns:a16="http://schemas.microsoft.com/office/drawing/2014/main" xmlns="" id="{267D62F5-A7A9-4997-B0F1-AFDBDF98D4E0}"/>
              </a:ext>
            </a:extLst>
          </p:cNvPr>
          <p:cNvSpPr/>
          <p:nvPr/>
        </p:nvSpPr>
        <p:spPr>
          <a:xfrm>
            <a:off x="6190648" y="2241286"/>
            <a:ext cx="2159541" cy="902654"/>
          </a:xfrm>
          <a:prstGeom prst="rect">
            <a:avLst/>
          </a:prstGeom>
          <a:solidFill>
            <a:srgbClr val="195C97"/>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a:solidFill>
                  <a:schemeClr val="bg1"/>
                </a:solidFill>
                <a:ea typeface="メイリオ" panose="020B0604030504040204" pitchFamily="50" charset="-128"/>
              </a:rPr>
              <a:t>4</a:t>
            </a:r>
            <a:endParaRPr kumimoji="1" lang="ja-JP" altLang="en-US" sz="3600" b="1" dirty="0">
              <a:solidFill>
                <a:schemeClr val="bg1"/>
              </a:solidFill>
              <a:ea typeface="メイリオ" panose="020B0604030504040204" pitchFamily="50" charset="-128"/>
            </a:endParaRPr>
          </a:p>
        </p:txBody>
      </p:sp>
      <p:sp>
        <p:nvSpPr>
          <p:cNvPr id="25" name="正方形/長方形 24">
            <a:extLst>
              <a:ext uri="{FF2B5EF4-FFF2-40B4-BE49-F238E27FC236}">
                <a16:creationId xmlns:a16="http://schemas.microsoft.com/office/drawing/2014/main" xmlns="" id="{21E48179-C772-4E06-A3B7-50B0132D6231}"/>
              </a:ext>
            </a:extLst>
          </p:cNvPr>
          <p:cNvSpPr/>
          <p:nvPr/>
        </p:nvSpPr>
        <p:spPr>
          <a:xfrm>
            <a:off x="8350189" y="2241286"/>
            <a:ext cx="3348000" cy="902654"/>
          </a:xfrm>
          <a:prstGeom prst="rect">
            <a:avLst/>
          </a:prstGeom>
          <a:solidFill>
            <a:schemeClr val="bg2"/>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000" b="1" dirty="0">
                <a:solidFill>
                  <a:schemeClr val="tx1">
                    <a:lumMod val="75000"/>
                    <a:lumOff val="25000"/>
                  </a:schemeClr>
                </a:solidFill>
                <a:ea typeface="メイリオ" panose="020B0604030504040204" pitchFamily="50" charset="-128"/>
              </a:rPr>
              <a:t>求める人物像</a:t>
            </a:r>
          </a:p>
        </p:txBody>
      </p:sp>
      <p:sp>
        <p:nvSpPr>
          <p:cNvPr id="26" name="正方形/長方形 25">
            <a:extLst>
              <a:ext uri="{FF2B5EF4-FFF2-40B4-BE49-F238E27FC236}">
                <a16:creationId xmlns:a16="http://schemas.microsoft.com/office/drawing/2014/main" xmlns="" id="{FFC6E99E-6ACA-410E-B86D-857CD96B68E6}"/>
              </a:ext>
            </a:extLst>
          </p:cNvPr>
          <p:cNvSpPr/>
          <p:nvPr/>
        </p:nvSpPr>
        <p:spPr>
          <a:xfrm>
            <a:off x="6190648" y="3409038"/>
            <a:ext cx="2159541" cy="902654"/>
          </a:xfrm>
          <a:prstGeom prst="rect">
            <a:avLst/>
          </a:prstGeom>
          <a:solidFill>
            <a:srgbClr val="195C97"/>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a:solidFill>
                  <a:schemeClr val="bg1"/>
                </a:solidFill>
                <a:ea typeface="メイリオ" panose="020B0604030504040204" pitchFamily="50" charset="-128"/>
              </a:rPr>
              <a:t>5</a:t>
            </a:r>
            <a:endParaRPr kumimoji="1" lang="ja-JP" altLang="en-US" sz="3600" b="1" dirty="0">
              <a:solidFill>
                <a:schemeClr val="bg1"/>
              </a:solidFill>
              <a:ea typeface="メイリオ" panose="020B0604030504040204" pitchFamily="50" charset="-128"/>
            </a:endParaRPr>
          </a:p>
        </p:txBody>
      </p:sp>
      <p:sp>
        <p:nvSpPr>
          <p:cNvPr id="27" name="正方形/長方形 26">
            <a:extLst>
              <a:ext uri="{FF2B5EF4-FFF2-40B4-BE49-F238E27FC236}">
                <a16:creationId xmlns:a16="http://schemas.microsoft.com/office/drawing/2014/main" xmlns="" id="{133F3D6C-EF1A-42B8-9929-D894AD8E5C27}"/>
              </a:ext>
            </a:extLst>
          </p:cNvPr>
          <p:cNvSpPr/>
          <p:nvPr/>
        </p:nvSpPr>
        <p:spPr>
          <a:xfrm>
            <a:off x="8350189" y="3409038"/>
            <a:ext cx="3348000" cy="902654"/>
          </a:xfrm>
          <a:prstGeom prst="rect">
            <a:avLst/>
          </a:prstGeom>
          <a:solidFill>
            <a:schemeClr val="bg2"/>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b="1" dirty="0">
                <a:solidFill>
                  <a:schemeClr val="tx1">
                    <a:lumMod val="75000"/>
                    <a:lumOff val="25000"/>
                  </a:schemeClr>
                </a:solidFill>
                <a:ea typeface="メイリオ" panose="020B0604030504040204" pitchFamily="50" charset="-128"/>
              </a:rPr>
              <a:t>福利厚生と各種制度</a:t>
            </a:r>
            <a:endParaRPr kumimoji="1" lang="ja-JP" altLang="en-US" sz="2000" b="1" dirty="0">
              <a:solidFill>
                <a:schemeClr val="tx1">
                  <a:lumMod val="75000"/>
                  <a:lumOff val="25000"/>
                </a:schemeClr>
              </a:solidFill>
              <a:ea typeface="メイリオ" panose="020B0604030504040204" pitchFamily="50" charset="-128"/>
            </a:endParaRPr>
          </a:p>
        </p:txBody>
      </p:sp>
      <p:sp>
        <p:nvSpPr>
          <p:cNvPr id="28" name="正方形/長方形 27">
            <a:extLst>
              <a:ext uri="{FF2B5EF4-FFF2-40B4-BE49-F238E27FC236}">
                <a16:creationId xmlns:a16="http://schemas.microsoft.com/office/drawing/2014/main" xmlns="" id="{8C08FE54-B2A2-45CE-B7D7-D9072FE98052}"/>
              </a:ext>
            </a:extLst>
          </p:cNvPr>
          <p:cNvSpPr/>
          <p:nvPr/>
        </p:nvSpPr>
        <p:spPr>
          <a:xfrm>
            <a:off x="6190648" y="4598019"/>
            <a:ext cx="2159541" cy="902654"/>
          </a:xfrm>
          <a:prstGeom prst="rect">
            <a:avLst/>
          </a:prstGeom>
          <a:solidFill>
            <a:srgbClr val="195C97"/>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a:solidFill>
                  <a:schemeClr val="bg1"/>
                </a:solidFill>
                <a:ea typeface="メイリオ" panose="020B0604030504040204" pitchFamily="50" charset="-128"/>
              </a:rPr>
              <a:t>6</a:t>
            </a:r>
            <a:endParaRPr kumimoji="1" lang="ja-JP" altLang="en-US" sz="3600" b="1" dirty="0">
              <a:solidFill>
                <a:schemeClr val="bg1"/>
              </a:solidFill>
              <a:ea typeface="メイリオ" panose="020B0604030504040204" pitchFamily="50" charset="-128"/>
            </a:endParaRPr>
          </a:p>
        </p:txBody>
      </p:sp>
      <p:sp>
        <p:nvSpPr>
          <p:cNvPr id="29" name="正方形/長方形 28">
            <a:extLst>
              <a:ext uri="{FF2B5EF4-FFF2-40B4-BE49-F238E27FC236}">
                <a16:creationId xmlns:a16="http://schemas.microsoft.com/office/drawing/2014/main" xmlns="" id="{5D56A8BF-A1DF-4CDC-9203-65EE7C608ACC}"/>
              </a:ext>
            </a:extLst>
          </p:cNvPr>
          <p:cNvSpPr/>
          <p:nvPr/>
        </p:nvSpPr>
        <p:spPr>
          <a:xfrm>
            <a:off x="8350189" y="4598019"/>
            <a:ext cx="3348000" cy="902654"/>
          </a:xfrm>
          <a:prstGeom prst="rect">
            <a:avLst/>
          </a:prstGeom>
          <a:solidFill>
            <a:schemeClr val="bg2"/>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000" b="1" dirty="0">
                <a:solidFill>
                  <a:schemeClr val="tx1">
                    <a:lumMod val="75000"/>
                    <a:lumOff val="25000"/>
                  </a:schemeClr>
                </a:solidFill>
                <a:ea typeface="メイリオ" panose="020B0604030504040204" pitchFamily="50" charset="-128"/>
              </a:rPr>
              <a:t>応募・</a:t>
            </a:r>
            <a:r>
              <a:rPr lang="ja-JP" altLang="en-US" sz="2000" b="1" dirty="0">
                <a:solidFill>
                  <a:schemeClr val="tx1">
                    <a:lumMod val="75000"/>
                    <a:lumOff val="25000"/>
                  </a:schemeClr>
                </a:solidFill>
                <a:ea typeface="メイリオ" panose="020B0604030504040204" pitchFamily="50" charset="-128"/>
              </a:rPr>
              <a:t>選考</a:t>
            </a:r>
            <a:r>
              <a:rPr kumimoji="1" lang="ja-JP" altLang="en-US" sz="2000" b="1" dirty="0">
                <a:solidFill>
                  <a:schemeClr val="tx1">
                    <a:lumMod val="75000"/>
                    <a:lumOff val="25000"/>
                  </a:schemeClr>
                </a:solidFill>
                <a:ea typeface="メイリオ" panose="020B0604030504040204" pitchFamily="50" charset="-128"/>
              </a:rPr>
              <a:t>の流れ</a:t>
            </a:r>
          </a:p>
        </p:txBody>
      </p:sp>
    </p:spTree>
    <p:extLst>
      <p:ext uri="{BB962C8B-B14F-4D97-AF65-F5344CB8AC3E}">
        <p14:creationId xmlns:p14="http://schemas.microsoft.com/office/powerpoint/2010/main" val="16955853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98F6BE53-9F46-4D8D-AE05-78FC35F7B657}"/>
              </a:ext>
            </a:extLst>
          </p:cNvPr>
          <p:cNvSpPr>
            <a:spLocks noGrp="1"/>
          </p:cNvSpPr>
          <p:nvPr>
            <p:ph type="title"/>
          </p:nvPr>
        </p:nvSpPr>
        <p:spPr/>
        <p:txBody>
          <a:bodyPr/>
          <a:lstStyle/>
          <a:p>
            <a:r>
              <a:rPr lang="ja-JP" altLang="en-US" dirty="0"/>
              <a:t>海外</a:t>
            </a:r>
            <a:r>
              <a:rPr kumimoji="1" lang="ja-JP" altLang="en-US" dirty="0"/>
              <a:t>営業の先輩</a:t>
            </a:r>
          </a:p>
        </p:txBody>
      </p:sp>
      <p:sp>
        <p:nvSpPr>
          <p:cNvPr id="3" name="フッター プレースホルダー 2">
            <a:extLst>
              <a:ext uri="{FF2B5EF4-FFF2-40B4-BE49-F238E27FC236}">
                <a16:creationId xmlns:a16="http://schemas.microsoft.com/office/drawing/2014/main" xmlns="" id="{2B697C76-4FB5-4784-8FEB-58ECD8E9AAA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113BD208-CBEE-4F89-98CE-39FC26FF54B5}"/>
              </a:ext>
            </a:extLst>
          </p:cNvPr>
          <p:cNvSpPr>
            <a:spLocks noGrp="1"/>
          </p:cNvSpPr>
          <p:nvPr>
            <p:ph type="sldNum" sz="quarter" idx="12"/>
          </p:nvPr>
        </p:nvSpPr>
        <p:spPr/>
        <p:txBody>
          <a:bodyPr/>
          <a:lstStyle/>
          <a:p>
            <a:fld id="{9BB7B253-4399-4D06-851F-03E81F13F64F}" type="slidenum">
              <a:rPr kumimoji="1" lang="ja-JP" altLang="en-US" smtClean="0"/>
              <a:t>20</a:t>
            </a:fld>
            <a:endParaRPr kumimoji="1" lang="ja-JP" altLang="en-US"/>
          </a:p>
        </p:txBody>
      </p:sp>
      <p:sp>
        <p:nvSpPr>
          <p:cNvPr id="8" name="テキスト ボックス 7">
            <a:extLst>
              <a:ext uri="{FF2B5EF4-FFF2-40B4-BE49-F238E27FC236}">
                <a16:creationId xmlns:a16="http://schemas.microsoft.com/office/drawing/2014/main" xmlns="" id="{3DAE1A01-748F-4C6F-A3E3-B72DC81BED59}"/>
              </a:ext>
            </a:extLst>
          </p:cNvPr>
          <p:cNvSpPr txBox="1"/>
          <p:nvPr/>
        </p:nvSpPr>
        <p:spPr>
          <a:xfrm>
            <a:off x="414413" y="4291994"/>
            <a:ext cx="2492990" cy="1723549"/>
          </a:xfrm>
          <a:prstGeom prst="rect">
            <a:avLst/>
          </a:prstGeom>
          <a:noFill/>
        </p:spPr>
        <p:txBody>
          <a:bodyPr wrap="none" rtlCol="0">
            <a:spAutoFit/>
          </a:bodyPr>
          <a:lstStyle/>
          <a:p>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2005</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年</a:t>
            </a:r>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4</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月入社</a:t>
            </a:r>
            <a:endPar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endParaRPr>
          </a:p>
          <a:p>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明治</a:t>
            </a:r>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大学経済学部卒業</a:t>
            </a:r>
            <a:endPar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sz="2400" dirty="0">
                <a:solidFill>
                  <a:schemeClr val="tx1">
                    <a:lumMod val="75000"/>
                    <a:lumOff val="25000"/>
                  </a:schemeClr>
                </a:solidFill>
                <a:latin typeface="メイリオ" panose="020B0604030504040204" pitchFamily="50" charset="-128"/>
                <a:ea typeface="メイリオ" panose="020B0604030504040204" pitchFamily="50" charset="-128"/>
              </a:rPr>
              <a:t>海外営業</a:t>
            </a:r>
            <a:endParaRPr lang="en-US" altLang="ja-JP" sz="2400" dirty="0">
              <a:solidFill>
                <a:schemeClr val="tx1">
                  <a:lumMod val="75000"/>
                  <a:lumOff val="25000"/>
                </a:schemeClr>
              </a:solidFill>
              <a:latin typeface="メイリオ" panose="020B0604030504040204" pitchFamily="50" charset="-128"/>
              <a:ea typeface="メイリオ" panose="020B0604030504040204" pitchFamily="50" charset="-128"/>
            </a:endParaRPr>
          </a:p>
          <a:p>
            <a:r>
              <a:rPr kumimoji="1" lang="en-US" altLang="ja-JP" sz="4000" dirty="0">
                <a:solidFill>
                  <a:schemeClr val="tx1">
                    <a:lumMod val="75000"/>
                    <a:lumOff val="25000"/>
                  </a:schemeClr>
                </a:solidFill>
                <a:latin typeface="メイリオ" panose="020B0604030504040204" pitchFamily="50" charset="-128"/>
                <a:ea typeface="メイリオ" panose="020B0604030504040204" pitchFamily="50" charset="-128"/>
              </a:rPr>
              <a:t>OO </a:t>
            </a:r>
            <a:r>
              <a:rPr kumimoji="1" lang="en-US" altLang="ja-JP" sz="4000" dirty="0" err="1">
                <a:solidFill>
                  <a:schemeClr val="tx1">
                    <a:lumMod val="75000"/>
                    <a:lumOff val="25000"/>
                  </a:schemeClr>
                </a:solidFill>
                <a:latin typeface="メイリオ" panose="020B0604030504040204" pitchFamily="50" charset="-128"/>
                <a:ea typeface="メイリオ" panose="020B0604030504040204" pitchFamily="50" charset="-128"/>
              </a:rPr>
              <a:t>OO</a:t>
            </a:r>
            <a:endParaRPr kumimoji="1" lang="ja-JP" altLang="en-US" sz="40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xmlns="" id="{8AAD80CB-5040-437F-B545-B10B30838E41}"/>
              </a:ext>
            </a:extLst>
          </p:cNvPr>
          <p:cNvSpPr txBox="1"/>
          <p:nvPr/>
        </p:nvSpPr>
        <p:spPr>
          <a:xfrm>
            <a:off x="4877628" y="1169392"/>
            <a:ext cx="6976621" cy="5016758"/>
          </a:xfrm>
          <a:prstGeom prst="rect">
            <a:avLst/>
          </a:prstGeom>
          <a:noFill/>
        </p:spPr>
        <p:txBody>
          <a:bodyPr wrap="square" rtlCol="0">
            <a:spAutoFit/>
          </a:bodyPr>
          <a:lstStyle/>
          <a:p>
            <a:r>
              <a:rPr kumimoji="1"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入社動機</a:t>
            </a:r>
            <a:endParaRPr kumimoji="1"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en-US" altLang="ja-JP" sz="2000"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a:t>
            </a:r>
            <a:endParaRPr kumimoji="1" lang="en-US" altLang="ja-JP" sz="2000" dirty="0">
              <a:solidFill>
                <a:schemeClr val="tx1">
                  <a:lumMod val="75000"/>
                  <a:lumOff val="25000"/>
                </a:schemeClr>
              </a:solidFill>
              <a:latin typeface="メイリオ" panose="020B0604030504040204" pitchFamily="50" charset="-128"/>
              <a:ea typeface="メイリオ" panose="020B0604030504040204" pitchFamily="50" charset="-128"/>
            </a:endParaRPr>
          </a:p>
          <a:p>
            <a:endParaRPr kumimoji="1"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kumimoji="1"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仕事内容</a:t>
            </a:r>
            <a:endParaRPr kumimoji="1"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en-US" altLang="ja-JP" sz="2000"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OOOOOOOOOOOOOOOOOOOOOOOOOOOOOOOOOOOOOOOOOOOOOOOOOOOOOOOOOOOOOOOOOOOOOOOOOOOOOOOOOOOOOOOOOOOOOOOOOOOOOOOOOOOO</a:t>
            </a:r>
          </a:p>
          <a:p>
            <a:endParaRPr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ヤリガイ</a:t>
            </a:r>
            <a:endParaRPr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en-US" altLang="ja-JP" sz="2000"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OOOOOOOOOOOOOOOOOOOOOOOOOOOOOOOOOOOOOOOOOOOOOOOOOOOOOOOOOOOOOOOOOOOOOOOOOOOOOOOOOOOOOOOOOOOOOOOOOOOOOOOOOOOOOOOOOOOOOOOOOOOOOOOOOOO</a:t>
            </a:r>
          </a:p>
        </p:txBody>
      </p:sp>
      <p:pic>
        <p:nvPicPr>
          <p:cNvPr id="11" name="図プレースホルダー 10">
            <a:extLst>
              <a:ext uri="{FF2B5EF4-FFF2-40B4-BE49-F238E27FC236}">
                <a16:creationId xmlns:a16="http://schemas.microsoft.com/office/drawing/2014/main" xmlns="" id="{31081A3F-B375-4F4A-AFAC-6002D8397A4A}"/>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17" b="117"/>
          <a:stretch>
            <a:fillRect/>
          </a:stretch>
        </p:blipFill>
        <p:spPr/>
      </p:pic>
    </p:spTree>
    <p:extLst>
      <p:ext uri="{BB962C8B-B14F-4D97-AF65-F5344CB8AC3E}">
        <p14:creationId xmlns:p14="http://schemas.microsoft.com/office/powerpoint/2010/main" val="3055727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98F6BE53-9F46-4D8D-AE05-78FC35F7B657}"/>
              </a:ext>
            </a:extLst>
          </p:cNvPr>
          <p:cNvSpPr>
            <a:spLocks noGrp="1"/>
          </p:cNvSpPr>
          <p:nvPr>
            <p:ph type="title"/>
          </p:nvPr>
        </p:nvSpPr>
        <p:spPr/>
        <p:txBody>
          <a:bodyPr/>
          <a:lstStyle/>
          <a:p>
            <a:r>
              <a:rPr kumimoji="1" lang="ja-JP" altLang="en-US" dirty="0"/>
              <a:t>経営企画の先輩</a:t>
            </a:r>
          </a:p>
        </p:txBody>
      </p:sp>
      <p:sp>
        <p:nvSpPr>
          <p:cNvPr id="3" name="フッター プレースホルダー 2">
            <a:extLst>
              <a:ext uri="{FF2B5EF4-FFF2-40B4-BE49-F238E27FC236}">
                <a16:creationId xmlns:a16="http://schemas.microsoft.com/office/drawing/2014/main" xmlns="" id="{2B697C76-4FB5-4784-8FEB-58ECD8E9AAA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113BD208-CBEE-4F89-98CE-39FC26FF54B5}"/>
              </a:ext>
            </a:extLst>
          </p:cNvPr>
          <p:cNvSpPr>
            <a:spLocks noGrp="1"/>
          </p:cNvSpPr>
          <p:nvPr>
            <p:ph type="sldNum" sz="quarter" idx="12"/>
          </p:nvPr>
        </p:nvSpPr>
        <p:spPr/>
        <p:txBody>
          <a:bodyPr/>
          <a:lstStyle/>
          <a:p>
            <a:fld id="{9BB7B253-4399-4D06-851F-03E81F13F64F}" type="slidenum">
              <a:rPr kumimoji="1" lang="ja-JP" altLang="en-US" smtClean="0"/>
              <a:t>21</a:t>
            </a:fld>
            <a:endParaRPr kumimoji="1" lang="ja-JP" altLang="en-US"/>
          </a:p>
        </p:txBody>
      </p:sp>
      <p:sp>
        <p:nvSpPr>
          <p:cNvPr id="8" name="テキスト ボックス 7">
            <a:extLst>
              <a:ext uri="{FF2B5EF4-FFF2-40B4-BE49-F238E27FC236}">
                <a16:creationId xmlns:a16="http://schemas.microsoft.com/office/drawing/2014/main" xmlns="" id="{3DAE1A01-748F-4C6F-A3E3-B72DC81BED59}"/>
              </a:ext>
            </a:extLst>
          </p:cNvPr>
          <p:cNvSpPr txBox="1"/>
          <p:nvPr/>
        </p:nvSpPr>
        <p:spPr>
          <a:xfrm>
            <a:off x="414413" y="4291994"/>
            <a:ext cx="2954655" cy="1723549"/>
          </a:xfrm>
          <a:prstGeom prst="rect">
            <a:avLst/>
          </a:prstGeom>
          <a:noFill/>
        </p:spPr>
        <p:txBody>
          <a:bodyPr wrap="none" rtlCol="0">
            <a:spAutoFit/>
          </a:bodyPr>
          <a:lstStyle/>
          <a:p>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2009</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年</a:t>
            </a:r>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4</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月入社</a:t>
            </a:r>
            <a:endPar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endParaRPr>
          </a:p>
          <a:p>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横浜国立大学経済学部卒業</a:t>
            </a:r>
            <a:endPar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sz="2400" dirty="0">
                <a:solidFill>
                  <a:schemeClr val="tx1">
                    <a:lumMod val="75000"/>
                    <a:lumOff val="25000"/>
                  </a:schemeClr>
                </a:solidFill>
                <a:latin typeface="メイリオ" panose="020B0604030504040204" pitchFamily="50" charset="-128"/>
                <a:ea typeface="メイリオ" panose="020B0604030504040204" pitchFamily="50" charset="-128"/>
              </a:rPr>
              <a:t>経営企画</a:t>
            </a:r>
            <a:endParaRPr lang="en-US" altLang="ja-JP" sz="2400" dirty="0">
              <a:solidFill>
                <a:schemeClr val="tx1">
                  <a:lumMod val="75000"/>
                  <a:lumOff val="25000"/>
                </a:schemeClr>
              </a:solidFill>
              <a:latin typeface="メイリオ" panose="020B0604030504040204" pitchFamily="50" charset="-128"/>
              <a:ea typeface="メイリオ" panose="020B0604030504040204" pitchFamily="50" charset="-128"/>
            </a:endParaRPr>
          </a:p>
          <a:p>
            <a:r>
              <a:rPr kumimoji="1" lang="en-US" altLang="ja-JP" sz="4000" dirty="0">
                <a:solidFill>
                  <a:schemeClr val="tx1">
                    <a:lumMod val="75000"/>
                    <a:lumOff val="25000"/>
                  </a:schemeClr>
                </a:solidFill>
                <a:latin typeface="メイリオ" panose="020B0604030504040204" pitchFamily="50" charset="-128"/>
                <a:ea typeface="メイリオ" panose="020B0604030504040204" pitchFamily="50" charset="-128"/>
              </a:rPr>
              <a:t>OO </a:t>
            </a:r>
            <a:r>
              <a:rPr kumimoji="1" lang="en-US" altLang="ja-JP" sz="4000" dirty="0" err="1">
                <a:solidFill>
                  <a:schemeClr val="tx1">
                    <a:lumMod val="75000"/>
                    <a:lumOff val="25000"/>
                  </a:schemeClr>
                </a:solidFill>
                <a:latin typeface="メイリオ" panose="020B0604030504040204" pitchFamily="50" charset="-128"/>
                <a:ea typeface="メイリオ" panose="020B0604030504040204" pitchFamily="50" charset="-128"/>
              </a:rPr>
              <a:t>OO</a:t>
            </a:r>
            <a:endParaRPr kumimoji="1" lang="ja-JP" altLang="en-US" sz="40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xmlns="" id="{8AAD80CB-5040-437F-B545-B10B30838E41}"/>
              </a:ext>
            </a:extLst>
          </p:cNvPr>
          <p:cNvSpPr txBox="1"/>
          <p:nvPr/>
        </p:nvSpPr>
        <p:spPr>
          <a:xfrm>
            <a:off x="4877628" y="1169392"/>
            <a:ext cx="6976621" cy="5016758"/>
          </a:xfrm>
          <a:prstGeom prst="rect">
            <a:avLst/>
          </a:prstGeom>
          <a:noFill/>
        </p:spPr>
        <p:txBody>
          <a:bodyPr wrap="square" rtlCol="0">
            <a:spAutoFit/>
          </a:bodyPr>
          <a:lstStyle/>
          <a:p>
            <a:r>
              <a:rPr kumimoji="1"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入社動機</a:t>
            </a:r>
            <a:endParaRPr kumimoji="1"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en-US" altLang="ja-JP" sz="2000"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a:t>
            </a:r>
            <a:endParaRPr kumimoji="1" lang="en-US" altLang="ja-JP" sz="2000" dirty="0">
              <a:solidFill>
                <a:schemeClr val="tx1">
                  <a:lumMod val="75000"/>
                  <a:lumOff val="25000"/>
                </a:schemeClr>
              </a:solidFill>
              <a:latin typeface="メイリオ" panose="020B0604030504040204" pitchFamily="50" charset="-128"/>
              <a:ea typeface="メイリオ" panose="020B0604030504040204" pitchFamily="50" charset="-128"/>
            </a:endParaRPr>
          </a:p>
          <a:p>
            <a:endParaRPr kumimoji="1"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kumimoji="1"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仕事内容</a:t>
            </a:r>
            <a:endParaRPr kumimoji="1"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en-US" altLang="ja-JP" sz="2000"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OOOOOOOOOOOOOOOOOOOOOOOOOOOOOOOOOOOOOOOOOOOOOOOOOOOOOOOOOOOOOOOOOOOOOOOOOOOOOOOOOOOOOOOOOOOOOOOOOOOOOOOOOOOO</a:t>
            </a:r>
          </a:p>
          <a:p>
            <a:endParaRPr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ヤリガイ</a:t>
            </a:r>
            <a:endParaRPr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en-US" altLang="ja-JP" sz="2000"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OOOOOOOOOOOOOOOOOOOOOOOOOOOOOOOOOOOOOOOOOOOOOOOOOOOOOOOOOOOOOOOOOOOOOOOOOOOOOOOOOOOOOOOOOOOOOOOOOOOOOOOOOOOOOOOOOOOOOOOOOOOOOOOOOOO</a:t>
            </a:r>
          </a:p>
        </p:txBody>
      </p:sp>
      <p:pic>
        <p:nvPicPr>
          <p:cNvPr id="10" name="図プレースホルダー 9">
            <a:extLst>
              <a:ext uri="{FF2B5EF4-FFF2-40B4-BE49-F238E27FC236}">
                <a16:creationId xmlns:a16="http://schemas.microsoft.com/office/drawing/2014/main" xmlns="" id="{6C38707C-06CF-4C41-9116-61EA0EB6B66E}"/>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 r="1"/>
          <a:stretch>
            <a:fillRect/>
          </a:stretch>
        </p:blipFill>
        <p:spPr/>
      </p:pic>
    </p:spTree>
    <p:extLst>
      <p:ext uri="{BB962C8B-B14F-4D97-AF65-F5344CB8AC3E}">
        <p14:creationId xmlns:p14="http://schemas.microsoft.com/office/powerpoint/2010/main" val="38640094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98F6BE53-9F46-4D8D-AE05-78FC35F7B657}"/>
              </a:ext>
            </a:extLst>
          </p:cNvPr>
          <p:cNvSpPr>
            <a:spLocks noGrp="1"/>
          </p:cNvSpPr>
          <p:nvPr>
            <p:ph type="title"/>
          </p:nvPr>
        </p:nvSpPr>
        <p:spPr/>
        <p:txBody>
          <a:bodyPr/>
          <a:lstStyle/>
          <a:p>
            <a:r>
              <a:rPr lang="ja-JP" altLang="en-US" dirty="0"/>
              <a:t>設計開発</a:t>
            </a:r>
            <a:r>
              <a:rPr kumimoji="1" lang="ja-JP" altLang="en-US" dirty="0"/>
              <a:t>の先輩</a:t>
            </a:r>
          </a:p>
        </p:txBody>
      </p:sp>
      <p:sp>
        <p:nvSpPr>
          <p:cNvPr id="3" name="フッター プレースホルダー 2">
            <a:extLst>
              <a:ext uri="{FF2B5EF4-FFF2-40B4-BE49-F238E27FC236}">
                <a16:creationId xmlns:a16="http://schemas.microsoft.com/office/drawing/2014/main" xmlns="" id="{2B697C76-4FB5-4784-8FEB-58ECD8E9AAA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113BD208-CBEE-4F89-98CE-39FC26FF54B5}"/>
              </a:ext>
            </a:extLst>
          </p:cNvPr>
          <p:cNvSpPr>
            <a:spLocks noGrp="1"/>
          </p:cNvSpPr>
          <p:nvPr>
            <p:ph type="sldNum" sz="quarter" idx="12"/>
          </p:nvPr>
        </p:nvSpPr>
        <p:spPr/>
        <p:txBody>
          <a:bodyPr/>
          <a:lstStyle/>
          <a:p>
            <a:fld id="{9BB7B253-4399-4D06-851F-03E81F13F64F}" type="slidenum">
              <a:rPr kumimoji="1" lang="ja-JP" altLang="en-US" smtClean="0"/>
              <a:t>22</a:t>
            </a:fld>
            <a:endParaRPr kumimoji="1" lang="ja-JP" altLang="en-US"/>
          </a:p>
        </p:txBody>
      </p:sp>
      <p:sp>
        <p:nvSpPr>
          <p:cNvPr id="8" name="テキスト ボックス 7">
            <a:extLst>
              <a:ext uri="{FF2B5EF4-FFF2-40B4-BE49-F238E27FC236}">
                <a16:creationId xmlns:a16="http://schemas.microsoft.com/office/drawing/2014/main" xmlns="" id="{3DAE1A01-748F-4C6F-A3E3-B72DC81BED59}"/>
              </a:ext>
            </a:extLst>
          </p:cNvPr>
          <p:cNvSpPr txBox="1"/>
          <p:nvPr/>
        </p:nvSpPr>
        <p:spPr>
          <a:xfrm>
            <a:off x="414413" y="4291994"/>
            <a:ext cx="3877985" cy="1723549"/>
          </a:xfrm>
          <a:prstGeom prst="rect">
            <a:avLst/>
          </a:prstGeom>
          <a:noFill/>
        </p:spPr>
        <p:txBody>
          <a:bodyPr wrap="none" rtlCol="0">
            <a:spAutoFit/>
          </a:bodyPr>
          <a:lstStyle/>
          <a:p>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20011</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年</a:t>
            </a:r>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4</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月入社</a:t>
            </a:r>
            <a:endPar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endParaRPr>
          </a:p>
          <a:p>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芝浦工業</a:t>
            </a:r>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大学工学部電気工学科卒業</a:t>
            </a:r>
            <a:endPar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sz="2400" dirty="0">
                <a:solidFill>
                  <a:schemeClr val="tx1">
                    <a:lumMod val="75000"/>
                    <a:lumOff val="25000"/>
                  </a:schemeClr>
                </a:solidFill>
                <a:latin typeface="メイリオ" panose="020B0604030504040204" pitchFamily="50" charset="-128"/>
                <a:ea typeface="メイリオ" panose="020B0604030504040204" pitchFamily="50" charset="-128"/>
              </a:rPr>
              <a:t>設計開発</a:t>
            </a:r>
            <a:endParaRPr lang="en-US" altLang="ja-JP" sz="2400" dirty="0">
              <a:solidFill>
                <a:schemeClr val="tx1">
                  <a:lumMod val="75000"/>
                  <a:lumOff val="25000"/>
                </a:schemeClr>
              </a:solidFill>
              <a:latin typeface="メイリオ" panose="020B0604030504040204" pitchFamily="50" charset="-128"/>
              <a:ea typeface="メイリオ" panose="020B0604030504040204" pitchFamily="50" charset="-128"/>
            </a:endParaRPr>
          </a:p>
          <a:p>
            <a:r>
              <a:rPr kumimoji="1" lang="en-US" altLang="ja-JP" sz="4000" dirty="0">
                <a:solidFill>
                  <a:schemeClr val="tx1">
                    <a:lumMod val="75000"/>
                    <a:lumOff val="25000"/>
                  </a:schemeClr>
                </a:solidFill>
                <a:latin typeface="メイリオ" panose="020B0604030504040204" pitchFamily="50" charset="-128"/>
                <a:ea typeface="メイリオ" panose="020B0604030504040204" pitchFamily="50" charset="-128"/>
              </a:rPr>
              <a:t>OO </a:t>
            </a:r>
            <a:r>
              <a:rPr kumimoji="1" lang="en-US" altLang="ja-JP" sz="4000" dirty="0" err="1">
                <a:solidFill>
                  <a:schemeClr val="tx1">
                    <a:lumMod val="75000"/>
                    <a:lumOff val="25000"/>
                  </a:schemeClr>
                </a:solidFill>
                <a:latin typeface="メイリオ" panose="020B0604030504040204" pitchFamily="50" charset="-128"/>
                <a:ea typeface="メイリオ" panose="020B0604030504040204" pitchFamily="50" charset="-128"/>
              </a:rPr>
              <a:t>OO</a:t>
            </a:r>
            <a:endParaRPr kumimoji="1" lang="ja-JP" altLang="en-US" sz="40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xmlns="" id="{8AAD80CB-5040-437F-B545-B10B30838E41}"/>
              </a:ext>
            </a:extLst>
          </p:cNvPr>
          <p:cNvSpPr txBox="1"/>
          <p:nvPr/>
        </p:nvSpPr>
        <p:spPr>
          <a:xfrm>
            <a:off x="4877628" y="1169392"/>
            <a:ext cx="6976621" cy="5016758"/>
          </a:xfrm>
          <a:prstGeom prst="rect">
            <a:avLst/>
          </a:prstGeom>
          <a:noFill/>
        </p:spPr>
        <p:txBody>
          <a:bodyPr wrap="square" rtlCol="0">
            <a:spAutoFit/>
          </a:bodyPr>
          <a:lstStyle/>
          <a:p>
            <a:r>
              <a:rPr kumimoji="1"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入社動機</a:t>
            </a:r>
            <a:endParaRPr kumimoji="1"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en-US" altLang="ja-JP" sz="2000"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a:t>
            </a:r>
            <a:endParaRPr kumimoji="1" lang="en-US" altLang="ja-JP" sz="2000" dirty="0">
              <a:solidFill>
                <a:schemeClr val="tx1">
                  <a:lumMod val="75000"/>
                  <a:lumOff val="25000"/>
                </a:schemeClr>
              </a:solidFill>
              <a:latin typeface="メイリオ" panose="020B0604030504040204" pitchFamily="50" charset="-128"/>
              <a:ea typeface="メイリオ" panose="020B0604030504040204" pitchFamily="50" charset="-128"/>
            </a:endParaRPr>
          </a:p>
          <a:p>
            <a:endParaRPr kumimoji="1"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kumimoji="1"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仕事内容</a:t>
            </a:r>
            <a:endParaRPr kumimoji="1"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en-US" altLang="ja-JP" sz="2000"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OOOOOOOOOOOOOOOOOOOOOOOOOOOOOOOOOOOOOOOOOOOOOOOOOOOOOOOOOOOOOOOOOOOOOOOOOOOOOOOOOOOOOOOOOOOOOOOOOOOOOOOOOOOO</a:t>
            </a:r>
          </a:p>
          <a:p>
            <a:endParaRPr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ヤリガイ</a:t>
            </a:r>
            <a:endParaRPr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en-US" altLang="ja-JP" sz="2000"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OOOOOOOOOOOOOOOOOOOOOOOOOOOOOOOOOOOOOOOOOOOOOOOOOOOOOOOOOOOOOOOOOOOOOOOOOOOOOOOOOOOOOOOOOOOOOOOOOOOOOOOOOOOOOOOOOOOOOOOOOOOOOOOOOOO</a:t>
            </a:r>
          </a:p>
        </p:txBody>
      </p:sp>
      <p:pic>
        <p:nvPicPr>
          <p:cNvPr id="11" name="図プレースホルダー 10">
            <a:extLst>
              <a:ext uri="{FF2B5EF4-FFF2-40B4-BE49-F238E27FC236}">
                <a16:creationId xmlns:a16="http://schemas.microsoft.com/office/drawing/2014/main" xmlns="" id="{76FDAC1C-5AA2-4345-9CD5-53330AA2D33A}"/>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 r="1"/>
          <a:stretch>
            <a:fillRect/>
          </a:stretch>
        </p:blipFill>
        <p:spPr/>
      </p:pic>
    </p:spTree>
    <p:extLst>
      <p:ext uri="{BB962C8B-B14F-4D97-AF65-F5344CB8AC3E}">
        <p14:creationId xmlns:p14="http://schemas.microsoft.com/office/powerpoint/2010/main" val="122598942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98F6BE53-9F46-4D8D-AE05-78FC35F7B657}"/>
              </a:ext>
            </a:extLst>
          </p:cNvPr>
          <p:cNvSpPr>
            <a:spLocks noGrp="1"/>
          </p:cNvSpPr>
          <p:nvPr>
            <p:ph type="title"/>
          </p:nvPr>
        </p:nvSpPr>
        <p:spPr/>
        <p:txBody>
          <a:bodyPr/>
          <a:lstStyle/>
          <a:p>
            <a:r>
              <a:rPr lang="ja-JP" altLang="en-US" dirty="0"/>
              <a:t>ファームウェア開発</a:t>
            </a:r>
            <a:r>
              <a:rPr kumimoji="1" lang="ja-JP" altLang="en-US" dirty="0"/>
              <a:t>の先輩</a:t>
            </a:r>
          </a:p>
        </p:txBody>
      </p:sp>
      <p:sp>
        <p:nvSpPr>
          <p:cNvPr id="3" name="フッター プレースホルダー 2">
            <a:extLst>
              <a:ext uri="{FF2B5EF4-FFF2-40B4-BE49-F238E27FC236}">
                <a16:creationId xmlns:a16="http://schemas.microsoft.com/office/drawing/2014/main" xmlns="" id="{2B697C76-4FB5-4784-8FEB-58ECD8E9AAA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113BD208-CBEE-4F89-98CE-39FC26FF54B5}"/>
              </a:ext>
            </a:extLst>
          </p:cNvPr>
          <p:cNvSpPr>
            <a:spLocks noGrp="1"/>
          </p:cNvSpPr>
          <p:nvPr>
            <p:ph type="sldNum" sz="quarter" idx="12"/>
          </p:nvPr>
        </p:nvSpPr>
        <p:spPr/>
        <p:txBody>
          <a:bodyPr/>
          <a:lstStyle/>
          <a:p>
            <a:fld id="{9BB7B253-4399-4D06-851F-03E81F13F64F}" type="slidenum">
              <a:rPr kumimoji="1" lang="ja-JP" altLang="en-US" smtClean="0"/>
              <a:t>23</a:t>
            </a:fld>
            <a:endParaRPr kumimoji="1" lang="ja-JP" altLang="en-US"/>
          </a:p>
        </p:txBody>
      </p:sp>
      <p:sp>
        <p:nvSpPr>
          <p:cNvPr id="8" name="テキスト ボックス 7">
            <a:extLst>
              <a:ext uri="{FF2B5EF4-FFF2-40B4-BE49-F238E27FC236}">
                <a16:creationId xmlns:a16="http://schemas.microsoft.com/office/drawing/2014/main" xmlns="" id="{3DAE1A01-748F-4C6F-A3E3-B72DC81BED59}"/>
              </a:ext>
            </a:extLst>
          </p:cNvPr>
          <p:cNvSpPr txBox="1"/>
          <p:nvPr/>
        </p:nvSpPr>
        <p:spPr>
          <a:xfrm>
            <a:off x="414413" y="4291994"/>
            <a:ext cx="4339650" cy="1723549"/>
          </a:xfrm>
          <a:prstGeom prst="rect">
            <a:avLst/>
          </a:prstGeom>
          <a:noFill/>
        </p:spPr>
        <p:txBody>
          <a:bodyPr wrap="none" rtlCol="0">
            <a:spAutoFit/>
          </a:bodyPr>
          <a:lstStyle/>
          <a:p>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20011</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年</a:t>
            </a:r>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4</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月入社</a:t>
            </a:r>
            <a:endPar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endParaRPr>
          </a:p>
          <a:p>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電気通信大学大学院情報理工学研究科了</a:t>
            </a:r>
            <a:endPar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sz="2400" dirty="0">
                <a:solidFill>
                  <a:schemeClr val="tx1">
                    <a:lumMod val="75000"/>
                    <a:lumOff val="25000"/>
                  </a:schemeClr>
                </a:solidFill>
                <a:latin typeface="メイリオ" panose="020B0604030504040204" pitchFamily="50" charset="-128"/>
                <a:ea typeface="メイリオ" panose="020B0604030504040204" pitchFamily="50" charset="-128"/>
              </a:rPr>
              <a:t>ファームウェア開発</a:t>
            </a:r>
            <a:endParaRPr lang="en-US" altLang="ja-JP" sz="2400" dirty="0">
              <a:solidFill>
                <a:schemeClr val="tx1">
                  <a:lumMod val="75000"/>
                  <a:lumOff val="25000"/>
                </a:schemeClr>
              </a:solidFill>
              <a:latin typeface="メイリオ" panose="020B0604030504040204" pitchFamily="50" charset="-128"/>
              <a:ea typeface="メイリオ" panose="020B0604030504040204" pitchFamily="50" charset="-128"/>
            </a:endParaRPr>
          </a:p>
          <a:p>
            <a:r>
              <a:rPr kumimoji="1" lang="en-US" altLang="ja-JP" sz="4000" dirty="0">
                <a:solidFill>
                  <a:schemeClr val="tx1">
                    <a:lumMod val="75000"/>
                    <a:lumOff val="25000"/>
                  </a:schemeClr>
                </a:solidFill>
                <a:latin typeface="メイリオ" panose="020B0604030504040204" pitchFamily="50" charset="-128"/>
                <a:ea typeface="メイリオ" panose="020B0604030504040204" pitchFamily="50" charset="-128"/>
              </a:rPr>
              <a:t>OO </a:t>
            </a:r>
            <a:r>
              <a:rPr kumimoji="1" lang="en-US" altLang="ja-JP" sz="4000" dirty="0" err="1">
                <a:solidFill>
                  <a:schemeClr val="tx1">
                    <a:lumMod val="75000"/>
                    <a:lumOff val="25000"/>
                  </a:schemeClr>
                </a:solidFill>
                <a:latin typeface="メイリオ" panose="020B0604030504040204" pitchFamily="50" charset="-128"/>
                <a:ea typeface="メイリオ" panose="020B0604030504040204" pitchFamily="50" charset="-128"/>
              </a:rPr>
              <a:t>OO</a:t>
            </a:r>
            <a:endParaRPr kumimoji="1" lang="ja-JP" altLang="en-US" sz="40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xmlns="" id="{8AAD80CB-5040-437F-B545-B10B30838E41}"/>
              </a:ext>
            </a:extLst>
          </p:cNvPr>
          <p:cNvSpPr txBox="1"/>
          <p:nvPr/>
        </p:nvSpPr>
        <p:spPr>
          <a:xfrm>
            <a:off x="4877628" y="1169392"/>
            <a:ext cx="6976621" cy="5016758"/>
          </a:xfrm>
          <a:prstGeom prst="rect">
            <a:avLst/>
          </a:prstGeom>
          <a:noFill/>
        </p:spPr>
        <p:txBody>
          <a:bodyPr wrap="square" rtlCol="0">
            <a:spAutoFit/>
          </a:bodyPr>
          <a:lstStyle/>
          <a:p>
            <a:r>
              <a:rPr kumimoji="1"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入社動機</a:t>
            </a:r>
            <a:endParaRPr kumimoji="1"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en-US" altLang="ja-JP" sz="2000"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a:t>
            </a:r>
            <a:endParaRPr kumimoji="1" lang="en-US" altLang="ja-JP" sz="2000" dirty="0">
              <a:solidFill>
                <a:schemeClr val="tx1">
                  <a:lumMod val="75000"/>
                  <a:lumOff val="25000"/>
                </a:schemeClr>
              </a:solidFill>
              <a:latin typeface="メイリオ" panose="020B0604030504040204" pitchFamily="50" charset="-128"/>
              <a:ea typeface="メイリオ" panose="020B0604030504040204" pitchFamily="50" charset="-128"/>
            </a:endParaRPr>
          </a:p>
          <a:p>
            <a:endParaRPr kumimoji="1"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kumimoji="1"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仕事内容</a:t>
            </a:r>
            <a:endParaRPr kumimoji="1"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en-US" altLang="ja-JP" sz="2000"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OOOOOOOOOOOOOOOOOOOOOOOOOOOOOOOOOOOOOOOOOOOOOOOOOOOOOOOOOOOOOOOOOOOOOOOOOOOOOOOOOOOOOOOOOOOOOOOOOOOOOOOOOOOO</a:t>
            </a:r>
          </a:p>
          <a:p>
            <a:endParaRPr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ヤリガイ</a:t>
            </a:r>
            <a:endParaRPr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en-US" altLang="ja-JP" sz="2000"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OOOOOOOOOOOOOOOOOOOOOOOOOOOOOOOOOOOOOOOOOOOOOOOOOOOOOOOOOOOOOOOOOOOOOOOOOOOOOOOOOOOOOOOOOOOOOOOOOOOOOOOOOOOOOOOOOOOOOOOOOOOOOOOOOOO</a:t>
            </a:r>
          </a:p>
        </p:txBody>
      </p:sp>
      <p:pic>
        <p:nvPicPr>
          <p:cNvPr id="10" name="図プレースホルダー 9">
            <a:extLst>
              <a:ext uri="{FF2B5EF4-FFF2-40B4-BE49-F238E27FC236}">
                <a16:creationId xmlns:a16="http://schemas.microsoft.com/office/drawing/2014/main" xmlns="" id="{EE8ADAC7-18AA-4474-A360-5EF1622F9F25}"/>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58" r="158"/>
          <a:stretch>
            <a:fillRect/>
          </a:stretch>
        </p:blipFill>
        <p:spPr/>
      </p:pic>
    </p:spTree>
    <p:extLst>
      <p:ext uri="{BB962C8B-B14F-4D97-AF65-F5344CB8AC3E}">
        <p14:creationId xmlns:p14="http://schemas.microsoft.com/office/powerpoint/2010/main" val="25426420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プレースホルダー 9">
            <a:extLst>
              <a:ext uri="{FF2B5EF4-FFF2-40B4-BE49-F238E27FC236}">
                <a16:creationId xmlns:a16="http://schemas.microsoft.com/office/drawing/2014/main" xmlns="" id="{29F9633B-DFC3-40C9-B2ED-F93ADF8B8E7F}"/>
              </a:ext>
            </a:extLst>
          </p:cNvPr>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05" r="505"/>
          <a:stretch>
            <a:fillRect/>
          </a:stretch>
        </p:blipFill>
        <p:spPr/>
      </p:pic>
      <p:pic>
        <p:nvPicPr>
          <p:cNvPr id="12" name="図プレースホルダー 11">
            <a:extLst>
              <a:ext uri="{FF2B5EF4-FFF2-40B4-BE49-F238E27FC236}">
                <a16:creationId xmlns:a16="http://schemas.microsoft.com/office/drawing/2014/main" xmlns="" id="{6834404E-7A53-47EA-9400-79787D7853A4}"/>
              </a:ext>
            </a:extLst>
          </p:cNvPr>
          <p:cNvPicPr>
            <a:picLocks noGrp="1" noChangeAspect="1"/>
          </p:cNvPicPr>
          <p:nvPr>
            <p:ph type="pic" idx="10"/>
          </p:nvPr>
        </p:nvPicPr>
        <p:blipFill>
          <a:blip r:embed="rId3" cstate="print">
            <a:extLst>
              <a:ext uri="{28A0092B-C50C-407E-A947-70E740481C1C}">
                <a14:useLocalDpi xmlns:a14="http://schemas.microsoft.com/office/drawing/2010/main" val="0"/>
              </a:ext>
            </a:extLst>
          </a:blip>
          <a:srcRect l="544" r="544"/>
          <a:stretch>
            <a:fillRect/>
          </a:stretch>
        </p:blipFill>
        <p:spPr/>
      </p:pic>
      <p:pic>
        <p:nvPicPr>
          <p:cNvPr id="14" name="図プレースホルダー 13">
            <a:extLst>
              <a:ext uri="{FF2B5EF4-FFF2-40B4-BE49-F238E27FC236}">
                <a16:creationId xmlns:a16="http://schemas.microsoft.com/office/drawing/2014/main" xmlns="" id="{9D7AC75B-6806-4693-BF28-1D6DF1CFFE25}"/>
              </a:ext>
            </a:extLst>
          </p:cNvPr>
          <p:cNvPicPr>
            <a:picLocks noGrp="1" noChangeAspect="1"/>
          </p:cNvPicPr>
          <p:nvPr>
            <p:ph type="pic" idx="11"/>
          </p:nvPr>
        </p:nvPicPr>
        <p:blipFill>
          <a:blip r:embed="rId4" cstate="print">
            <a:extLst>
              <a:ext uri="{28A0092B-C50C-407E-A947-70E740481C1C}">
                <a14:useLocalDpi xmlns:a14="http://schemas.microsoft.com/office/drawing/2010/main" val="0"/>
              </a:ext>
            </a:extLst>
          </a:blip>
          <a:srcRect l="1472" r="1472"/>
          <a:stretch>
            <a:fillRect/>
          </a:stretch>
        </p:blipFill>
        <p:spPr/>
      </p:pic>
      <p:pic>
        <p:nvPicPr>
          <p:cNvPr id="8" name="図プレースホルダー 7">
            <a:extLst>
              <a:ext uri="{FF2B5EF4-FFF2-40B4-BE49-F238E27FC236}">
                <a16:creationId xmlns:a16="http://schemas.microsoft.com/office/drawing/2014/main" xmlns="" id="{97993A99-4693-4D2F-ADFB-2A058E879D1A}"/>
              </a:ext>
            </a:extLst>
          </p:cNvPr>
          <p:cNvPicPr>
            <a:picLocks noGrp="1" noChangeAspect="1"/>
          </p:cNvPicPr>
          <p:nvPr>
            <p:ph type="pic" idx="12"/>
          </p:nvPr>
        </p:nvPicPr>
        <p:blipFill>
          <a:blip r:embed="rId5" cstate="print">
            <a:extLst>
              <a:ext uri="{28A0092B-C50C-407E-A947-70E740481C1C}">
                <a14:useLocalDpi xmlns:a14="http://schemas.microsoft.com/office/drawing/2010/main" val="0"/>
              </a:ext>
            </a:extLst>
          </a:blip>
          <a:srcRect l="505" r="505"/>
          <a:stretch>
            <a:fillRect/>
          </a:stretch>
        </p:blipFill>
        <p:spPr/>
      </p:pic>
      <p:sp>
        <p:nvSpPr>
          <p:cNvPr id="6" name="タイトル 5">
            <a:extLst>
              <a:ext uri="{FF2B5EF4-FFF2-40B4-BE49-F238E27FC236}">
                <a16:creationId xmlns:a16="http://schemas.microsoft.com/office/drawing/2014/main" xmlns="" id="{2A9BC625-814A-4E9E-9DAE-6E9D1E70CCA4}"/>
              </a:ext>
            </a:extLst>
          </p:cNvPr>
          <p:cNvSpPr>
            <a:spLocks noGrp="1"/>
          </p:cNvSpPr>
          <p:nvPr>
            <p:ph type="title"/>
          </p:nvPr>
        </p:nvSpPr>
        <p:spPr/>
        <p:txBody>
          <a:bodyPr/>
          <a:lstStyle/>
          <a:p>
            <a:r>
              <a:rPr lang="en-US" altLang="ja-JP" dirty="0"/>
              <a:t>4</a:t>
            </a:r>
            <a:r>
              <a:rPr kumimoji="1" lang="en-US" altLang="ja-JP" dirty="0"/>
              <a:t>.</a:t>
            </a:r>
            <a:r>
              <a:rPr lang="ja-JP" altLang="en-US" dirty="0"/>
              <a:t>求める人物像</a:t>
            </a:r>
            <a:endParaRPr kumimoji="1" lang="ja-JP" altLang="en-US" dirty="0"/>
          </a:p>
        </p:txBody>
      </p:sp>
    </p:spTree>
    <p:extLst>
      <p:ext uri="{BB962C8B-B14F-4D97-AF65-F5344CB8AC3E}">
        <p14:creationId xmlns:p14="http://schemas.microsoft.com/office/powerpoint/2010/main" val="37553785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B02C6677-0454-463E-A13C-38E5F0F0BBBF}"/>
              </a:ext>
            </a:extLst>
          </p:cNvPr>
          <p:cNvSpPr>
            <a:spLocks noGrp="1"/>
          </p:cNvSpPr>
          <p:nvPr>
            <p:ph type="title"/>
          </p:nvPr>
        </p:nvSpPr>
        <p:spPr/>
        <p:txBody>
          <a:bodyPr/>
          <a:lstStyle/>
          <a:p>
            <a:r>
              <a:rPr kumimoji="1" lang="ja-JP" altLang="en-US" dirty="0"/>
              <a:t>求める人物像</a:t>
            </a:r>
          </a:p>
        </p:txBody>
      </p:sp>
      <p:sp>
        <p:nvSpPr>
          <p:cNvPr id="3" name="フッター プレースホルダー 2">
            <a:extLst>
              <a:ext uri="{FF2B5EF4-FFF2-40B4-BE49-F238E27FC236}">
                <a16:creationId xmlns:a16="http://schemas.microsoft.com/office/drawing/2014/main" xmlns="" id="{881D725C-C228-4F8D-9306-3503035E7C7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CCCB4A62-6D40-4795-8E78-12891276CD07}"/>
              </a:ext>
            </a:extLst>
          </p:cNvPr>
          <p:cNvSpPr>
            <a:spLocks noGrp="1"/>
          </p:cNvSpPr>
          <p:nvPr>
            <p:ph type="sldNum" sz="quarter" idx="12"/>
          </p:nvPr>
        </p:nvSpPr>
        <p:spPr/>
        <p:txBody>
          <a:bodyPr/>
          <a:lstStyle/>
          <a:p>
            <a:fld id="{9BB7B253-4399-4D06-851F-03E81F13F64F}" type="slidenum">
              <a:rPr kumimoji="1" lang="ja-JP" altLang="en-US" smtClean="0"/>
              <a:t>25</a:t>
            </a:fld>
            <a:endParaRPr kumimoji="1" lang="ja-JP" altLang="en-US"/>
          </a:p>
        </p:txBody>
      </p:sp>
      <p:sp>
        <p:nvSpPr>
          <p:cNvPr id="5" name="正方形/長方形 4">
            <a:extLst>
              <a:ext uri="{FF2B5EF4-FFF2-40B4-BE49-F238E27FC236}">
                <a16:creationId xmlns:a16="http://schemas.microsoft.com/office/drawing/2014/main" xmlns="" id="{CBDBD9B0-6C5D-4BA5-8B0A-E937B154CC91}"/>
              </a:ext>
            </a:extLst>
          </p:cNvPr>
          <p:cNvSpPr/>
          <p:nvPr/>
        </p:nvSpPr>
        <p:spPr>
          <a:xfrm>
            <a:off x="1196562" y="1934693"/>
            <a:ext cx="10175630" cy="3193182"/>
          </a:xfrm>
          <a:prstGeom prst="rect">
            <a:avLst/>
          </a:prstGeom>
        </p:spPr>
        <p:txBody>
          <a:bodyPr wrap="square">
            <a:spAutoFit/>
          </a:bodyPr>
          <a:lstStyle/>
          <a:p>
            <a:pPr marL="285750" indent="-285750">
              <a:lnSpc>
                <a:spcPct val="200000"/>
              </a:lnSpc>
              <a:buFont typeface="Wingdings" panose="05000000000000000000" pitchFamily="2" charset="2"/>
              <a:buChar char="Ø"/>
            </a:pPr>
            <a:r>
              <a:rPr lang="ja-JP" altLang="en-US" sz="2600" dirty="0">
                <a:solidFill>
                  <a:schemeClr val="tx1">
                    <a:lumMod val="75000"/>
                    <a:lumOff val="25000"/>
                  </a:schemeClr>
                </a:solidFill>
                <a:latin typeface="メイリオ" panose="020B0604030504040204" pitchFamily="50" charset="-128"/>
                <a:ea typeface="メイリオ" panose="020B0604030504040204" pitchFamily="50" charset="-128"/>
              </a:rPr>
              <a:t>当事者意識を持ち、強い意志で物事に取り組める人</a:t>
            </a:r>
          </a:p>
          <a:p>
            <a:pPr marL="285750" indent="-285750">
              <a:lnSpc>
                <a:spcPct val="200000"/>
              </a:lnSpc>
              <a:buFont typeface="Wingdings" panose="05000000000000000000" pitchFamily="2" charset="2"/>
              <a:buChar char="Ø"/>
            </a:pPr>
            <a:r>
              <a:rPr lang="ja-JP" altLang="en-US" sz="2600" dirty="0">
                <a:solidFill>
                  <a:schemeClr val="tx1">
                    <a:lumMod val="75000"/>
                    <a:lumOff val="25000"/>
                  </a:schemeClr>
                </a:solidFill>
                <a:latin typeface="メイリオ" panose="020B0604030504040204" pitchFamily="50" charset="-128"/>
                <a:ea typeface="メイリオ" panose="020B0604030504040204" pitchFamily="50" charset="-128"/>
              </a:rPr>
              <a:t>あきらめずに、最後まで考え抜き仕事をやり遂げる人</a:t>
            </a:r>
          </a:p>
          <a:p>
            <a:pPr marL="285750" indent="-285750">
              <a:lnSpc>
                <a:spcPct val="200000"/>
              </a:lnSpc>
              <a:buFont typeface="Wingdings" panose="05000000000000000000" pitchFamily="2" charset="2"/>
              <a:buChar char="Ø"/>
            </a:pPr>
            <a:r>
              <a:rPr lang="ja-JP" altLang="en-US" sz="2600" dirty="0">
                <a:solidFill>
                  <a:schemeClr val="tx1">
                    <a:lumMod val="75000"/>
                    <a:lumOff val="25000"/>
                  </a:schemeClr>
                </a:solidFill>
                <a:latin typeface="メイリオ" panose="020B0604030504040204" pitchFamily="50" charset="-128"/>
                <a:ea typeface="メイリオ" panose="020B0604030504040204" pitchFamily="50" charset="-128"/>
              </a:rPr>
              <a:t>現状に甘んじることなく学び続け、自ら成長しようとする人</a:t>
            </a:r>
          </a:p>
          <a:p>
            <a:pPr marL="285750" indent="-285750">
              <a:lnSpc>
                <a:spcPct val="200000"/>
              </a:lnSpc>
              <a:buFont typeface="Wingdings" panose="05000000000000000000" pitchFamily="2" charset="2"/>
              <a:buChar char="Ø"/>
            </a:pPr>
            <a:r>
              <a:rPr lang="ja-JP" altLang="en-US" sz="2600" dirty="0">
                <a:solidFill>
                  <a:schemeClr val="tx1">
                    <a:lumMod val="75000"/>
                    <a:lumOff val="25000"/>
                  </a:schemeClr>
                </a:solidFill>
                <a:latin typeface="メイリオ" panose="020B0604030504040204" pitchFamily="50" charset="-128"/>
                <a:ea typeface="メイリオ" panose="020B0604030504040204" pitchFamily="50" charset="-128"/>
              </a:rPr>
              <a:t>周囲からの信頼を獲得し、組織として高い成果を追求できる人</a:t>
            </a:r>
          </a:p>
        </p:txBody>
      </p:sp>
    </p:spTree>
    <p:extLst>
      <p:ext uri="{BB962C8B-B14F-4D97-AF65-F5344CB8AC3E}">
        <p14:creationId xmlns:p14="http://schemas.microsoft.com/office/powerpoint/2010/main" val="27510387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B02C6677-0454-463E-A13C-38E5F0F0BBBF}"/>
              </a:ext>
            </a:extLst>
          </p:cNvPr>
          <p:cNvSpPr>
            <a:spLocks noGrp="1"/>
          </p:cNvSpPr>
          <p:nvPr>
            <p:ph type="title"/>
          </p:nvPr>
        </p:nvSpPr>
        <p:spPr/>
        <p:txBody>
          <a:bodyPr/>
          <a:lstStyle/>
          <a:p>
            <a:r>
              <a:rPr kumimoji="1" lang="ja-JP" altLang="en-US" dirty="0"/>
              <a:t>求める人物像　解説</a:t>
            </a:r>
          </a:p>
        </p:txBody>
      </p:sp>
      <p:sp>
        <p:nvSpPr>
          <p:cNvPr id="3" name="フッター プレースホルダー 2">
            <a:extLst>
              <a:ext uri="{FF2B5EF4-FFF2-40B4-BE49-F238E27FC236}">
                <a16:creationId xmlns:a16="http://schemas.microsoft.com/office/drawing/2014/main" xmlns="" id="{881D725C-C228-4F8D-9306-3503035E7C7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CCCB4A62-6D40-4795-8E78-12891276CD07}"/>
              </a:ext>
            </a:extLst>
          </p:cNvPr>
          <p:cNvSpPr>
            <a:spLocks noGrp="1"/>
          </p:cNvSpPr>
          <p:nvPr>
            <p:ph type="sldNum" sz="quarter" idx="12"/>
          </p:nvPr>
        </p:nvSpPr>
        <p:spPr/>
        <p:txBody>
          <a:bodyPr/>
          <a:lstStyle/>
          <a:p>
            <a:fld id="{9BB7B253-4399-4D06-851F-03E81F13F64F}" type="slidenum">
              <a:rPr kumimoji="1" lang="ja-JP" altLang="en-US" smtClean="0"/>
              <a:t>26</a:t>
            </a:fld>
            <a:endParaRPr kumimoji="1" lang="ja-JP" altLang="en-US"/>
          </a:p>
        </p:txBody>
      </p:sp>
      <p:sp>
        <p:nvSpPr>
          <p:cNvPr id="6" name="正方形/長方形 5">
            <a:extLst>
              <a:ext uri="{FF2B5EF4-FFF2-40B4-BE49-F238E27FC236}">
                <a16:creationId xmlns:a16="http://schemas.microsoft.com/office/drawing/2014/main" xmlns="" id="{07C76C7D-425C-4D1A-B295-B43244AC126A}"/>
              </a:ext>
            </a:extLst>
          </p:cNvPr>
          <p:cNvSpPr/>
          <p:nvPr/>
        </p:nvSpPr>
        <p:spPr>
          <a:xfrm>
            <a:off x="976650" y="1771239"/>
            <a:ext cx="10238700" cy="523220"/>
          </a:xfrm>
          <a:prstGeom prst="rect">
            <a:avLst/>
          </a:prstGeom>
        </p:spPr>
        <p:txBody>
          <a:bodyPr wrap="none">
            <a:spAutoFit/>
          </a:bodyPr>
          <a:lstStyle/>
          <a:p>
            <a:r>
              <a:rPr lang="ja-JP" altLang="en-US" sz="2800" dirty="0">
                <a:solidFill>
                  <a:schemeClr val="tx1">
                    <a:lumMod val="75000"/>
                    <a:lumOff val="25000"/>
                  </a:schemeClr>
                </a:solidFill>
                <a:latin typeface="メイリオ" panose="020B0604030504040204" pitchFamily="50" charset="-128"/>
                <a:ea typeface="メイリオ" panose="020B0604030504040204" pitchFamily="50" charset="-128"/>
              </a:rPr>
              <a:t>「当事者意識を持ち、強い意志で物事に取り組める人」とは？</a:t>
            </a:r>
          </a:p>
        </p:txBody>
      </p:sp>
      <p:sp>
        <p:nvSpPr>
          <p:cNvPr id="7" name="正方形/長方形 6">
            <a:extLst>
              <a:ext uri="{FF2B5EF4-FFF2-40B4-BE49-F238E27FC236}">
                <a16:creationId xmlns:a16="http://schemas.microsoft.com/office/drawing/2014/main" xmlns="" id="{390E5B38-75CB-457C-9B88-F12922AFFEE7}"/>
              </a:ext>
            </a:extLst>
          </p:cNvPr>
          <p:cNvSpPr/>
          <p:nvPr/>
        </p:nvSpPr>
        <p:spPr>
          <a:xfrm>
            <a:off x="1528119" y="2745574"/>
            <a:ext cx="9135762" cy="3024000"/>
          </a:xfrm>
          <a:prstGeom prst="rect">
            <a:avLst/>
          </a:prstGeom>
          <a:ln>
            <a:solidFill>
              <a:schemeClr val="bg2">
                <a:lumMod val="25000"/>
              </a:schemeClr>
            </a:solidFill>
          </a:ln>
        </p:spPr>
        <p:txBody>
          <a:bodyPr wrap="square" lIns="648000" rIns="648000" anchor="ctr" anchorCtr="1">
            <a:noAutofit/>
          </a:bodyPr>
          <a:lstStyle/>
          <a:p>
            <a:r>
              <a:rPr lang="ja-JP" altLang="en-US" sz="2400" spc="-150" dirty="0">
                <a:solidFill>
                  <a:schemeClr val="tx1">
                    <a:lumMod val="75000"/>
                    <a:lumOff val="25000"/>
                  </a:schemeClr>
                </a:solidFill>
                <a:latin typeface="メイリオ" panose="020B0604030504040204" pitchFamily="50" charset="-128"/>
                <a:ea typeface="メイリオ" panose="020B0604030504040204" pitchFamily="50" charset="-128"/>
              </a:rPr>
              <a:t>例えば、プロジェクトを他人事に思っている部下は、自己都合の勝手な発言や振る舞いをすることがあります。</a:t>
            </a:r>
          </a:p>
          <a:p>
            <a:r>
              <a:rPr lang="ja-JP" altLang="en-US" sz="2400" spc="-150" dirty="0">
                <a:solidFill>
                  <a:schemeClr val="tx1">
                    <a:lumMod val="75000"/>
                    <a:lumOff val="25000"/>
                  </a:schemeClr>
                </a:solidFill>
                <a:latin typeface="メイリオ" panose="020B0604030504040204" pitchFamily="50" charset="-128"/>
                <a:ea typeface="メイリオ" panose="020B0604030504040204" pitchFamily="50" charset="-128"/>
              </a:rPr>
              <a:t>また、当事者意識がないと問題意識も持てず意思決定もできないので、質の高い仕事ができなくなったり、責任を持って自分の仕事をできなくなったりしてしまいます。</a:t>
            </a:r>
          </a:p>
        </p:txBody>
      </p:sp>
    </p:spTree>
    <p:extLst>
      <p:ext uri="{BB962C8B-B14F-4D97-AF65-F5344CB8AC3E}">
        <p14:creationId xmlns:p14="http://schemas.microsoft.com/office/powerpoint/2010/main" val="30748421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xmlns="" id="{390E5B38-75CB-457C-9B88-F12922AFFEE7}"/>
              </a:ext>
            </a:extLst>
          </p:cNvPr>
          <p:cNvSpPr/>
          <p:nvPr/>
        </p:nvSpPr>
        <p:spPr>
          <a:xfrm>
            <a:off x="1528119" y="2745574"/>
            <a:ext cx="9135762" cy="3024000"/>
          </a:xfrm>
          <a:prstGeom prst="rect">
            <a:avLst/>
          </a:prstGeom>
          <a:ln>
            <a:solidFill>
              <a:schemeClr val="bg2">
                <a:lumMod val="25000"/>
              </a:schemeClr>
            </a:solidFill>
          </a:ln>
        </p:spPr>
        <p:txBody>
          <a:bodyPr wrap="square" lIns="648000" rIns="648000" anchor="ctr" anchorCtr="1">
            <a:noAutofit/>
          </a:bodyPr>
          <a:lstStyle/>
          <a:p>
            <a:r>
              <a:rPr lang="ja-JP" altLang="en-US" sz="2400" spc="-150" dirty="0">
                <a:solidFill>
                  <a:schemeClr val="tx1">
                    <a:lumMod val="75000"/>
                    <a:lumOff val="25000"/>
                  </a:schemeClr>
                </a:solidFill>
                <a:latin typeface="メイリオ" panose="020B0604030504040204" pitchFamily="50" charset="-128"/>
                <a:ea typeface="メイリオ" panose="020B0604030504040204" pitchFamily="50" charset="-128"/>
              </a:rPr>
              <a:t>「答えのない問題」に対しての対応が重要。</a:t>
            </a:r>
          </a:p>
          <a:p>
            <a:endParaRPr lang="en-US" altLang="ja-JP" sz="2400" spc="-150" dirty="0" smtClean="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sz="2400" spc="-150" dirty="0" smtClean="0">
                <a:solidFill>
                  <a:schemeClr val="tx1">
                    <a:lumMod val="75000"/>
                    <a:lumOff val="25000"/>
                  </a:schemeClr>
                </a:solidFill>
                <a:latin typeface="メイリオ" panose="020B0604030504040204" pitchFamily="50" charset="-128"/>
                <a:ea typeface="メイリオ" panose="020B0604030504040204" pitchFamily="50" charset="-128"/>
              </a:rPr>
              <a:t>必要</a:t>
            </a:r>
            <a:r>
              <a:rPr lang="ja-JP" altLang="en-US" sz="2400" spc="-150" dirty="0">
                <a:solidFill>
                  <a:schemeClr val="tx1">
                    <a:lumMod val="75000"/>
                    <a:lumOff val="25000"/>
                  </a:schemeClr>
                </a:solidFill>
                <a:latin typeface="メイリオ" panose="020B0604030504040204" pitchFamily="50" charset="-128"/>
                <a:ea typeface="メイリオ" panose="020B0604030504040204" pitchFamily="50" charset="-128"/>
              </a:rPr>
              <a:t>なのは、全力で考えて</a:t>
            </a:r>
            <a:r>
              <a:rPr lang="ja-JP" altLang="en-US" sz="2400" spc="-150" dirty="0" smtClean="0">
                <a:solidFill>
                  <a:schemeClr val="tx1">
                    <a:lumMod val="75000"/>
                    <a:lumOff val="25000"/>
                  </a:schemeClr>
                </a:solidFill>
                <a:latin typeface="メイリオ" panose="020B0604030504040204" pitchFamily="50" charset="-128"/>
                <a:ea typeface="メイリオ" panose="020B0604030504040204" pitchFamily="50" charset="-128"/>
              </a:rPr>
              <a:t>、</a:t>
            </a:r>
            <a:endParaRPr lang="en-US" altLang="ja-JP" sz="2400" spc="-150" dirty="0" smtClean="0">
              <a:solidFill>
                <a:schemeClr val="tx1">
                  <a:lumMod val="75000"/>
                  <a:lumOff val="25000"/>
                </a:schemeClr>
              </a:solidFill>
              <a:latin typeface="メイリオ" panose="020B0604030504040204" pitchFamily="50" charset="-128"/>
              <a:ea typeface="メイリオ" panose="020B0604030504040204" pitchFamily="50" charset="-128"/>
            </a:endParaRPr>
          </a:p>
          <a:p>
            <a:r>
              <a:rPr lang="ja-JP" altLang="en-US" sz="2400" spc="-150" dirty="0" smtClean="0">
                <a:solidFill>
                  <a:schemeClr val="tx1">
                    <a:lumMod val="75000"/>
                    <a:lumOff val="25000"/>
                  </a:schemeClr>
                </a:solidFill>
                <a:latin typeface="メイリオ" panose="020B0604030504040204" pitchFamily="50" charset="-128"/>
                <a:ea typeface="メイリオ" panose="020B0604030504040204" pitchFamily="50" charset="-128"/>
              </a:rPr>
              <a:t>その</a:t>
            </a:r>
            <a:r>
              <a:rPr lang="ja-JP" altLang="en-US" sz="2400" spc="-150" dirty="0">
                <a:solidFill>
                  <a:schemeClr val="tx1">
                    <a:lumMod val="75000"/>
                    <a:lumOff val="25000"/>
                  </a:schemeClr>
                </a:solidFill>
                <a:latin typeface="メイリオ" panose="020B0604030504040204" pitchFamily="50" charset="-128"/>
                <a:ea typeface="メイリオ" panose="020B0604030504040204" pitchFamily="50" charset="-128"/>
              </a:rPr>
              <a:t>中で最適な解を選択して前に進む力</a:t>
            </a:r>
            <a:endParaRPr lang="ja-JP" altLang="en-US" sz="2400" spc="-15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 name="タイトル 1">
            <a:extLst>
              <a:ext uri="{FF2B5EF4-FFF2-40B4-BE49-F238E27FC236}">
                <a16:creationId xmlns:a16="http://schemas.microsoft.com/office/drawing/2014/main" xmlns="" id="{B02C6677-0454-463E-A13C-38E5F0F0BBBF}"/>
              </a:ext>
            </a:extLst>
          </p:cNvPr>
          <p:cNvSpPr>
            <a:spLocks noGrp="1"/>
          </p:cNvSpPr>
          <p:nvPr>
            <p:ph type="title"/>
          </p:nvPr>
        </p:nvSpPr>
        <p:spPr/>
        <p:txBody>
          <a:bodyPr/>
          <a:lstStyle/>
          <a:p>
            <a:r>
              <a:rPr kumimoji="1" lang="ja-JP" altLang="en-US" dirty="0"/>
              <a:t>求める人物像　解説</a:t>
            </a:r>
          </a:p>
        </p:txBody>
      </p:sp>
      <p:sp>
        <p:nvSpPr>
          <p:cNvPr id="3" name="フッター プレースホルダー 2">
            <a:extLst>
              <a:ext uri="{FF2B5EF4-FFF2-40B4-BE49-F238E27FC236}">
                <a16:creationId xmlns:a16="http://schemas.microsoft.com/office/drawing/2014/main" xmlns="" id="{881D725C-C228-4F8D-9306-3503035E7C7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CCCB4A62-6D40-4795-8E78-12891276CD07}"/>
              </a:ext>
            </a:extLst>
          </p:cNvPr>
          <p:cNvSpPr>
            <a:spLocks noGrp="1"/>
          </p:cNvSpPr>
          <p:nvPr>
            <p:ph type="sldNum" sz="quarter" idx="12"/>
          </p:nvPr>
        </p:nvSpPr>
        <p:spPr/>
        <p:txBody>
          <a:bodyPr/>
          <a:lstStyle/>
          <a:p>
            <a:fld id="{9BB7B253-4399-4D06-851F-03E81F13F64F}" type="slidenum">
              <a:rPr kumimoji="1" lang="ja-JP" altLang="en-US" smtClean="0"/>
              <a:t>27</a:t>
            </a:fld>
            <a:endParaRPr kumimoji="1" lang="ja-JP" altLang="en-US"/>
          </a:p>
        </p:txBody>
      </p:sp>
      <p:sp>
        <p:nvSpPr>
          <p:cNvPr id="6" name="正方形/長方形 5">
            <a:extLst>
              <a:ext uri="{FF2B5EF4-FFF2-40B4-BE49-F238E27FC236}">
                <a16:creationId xmlns:a16="http://schemas.microsoft.com/office/drawing/2014/main" xmlns="" id="{07C76C7D-425C-4D1A-B295-B43244AC126A}"/>
              </a:ext>
            </a:extLst>
          </p:cNvPr>
          <p:cNvSpPr/>
          <p:nvPr/>
        </p:nvSpPr>
        <p:spPr>
          <a:xfrm>
            <a:off x="976650" y="1771239"/>
            <a:ext cx="10597773" cy="523220"/>
          </a:xfrm>
          <a:prstGeom prst="rect">
            <a:avLst/>
          </a:prstGeom>
        </p:spPr>
        <p:txBody>
          <a:bodyPr wrap="none">
            <a:spAutoFit/>
          </a:bodyPr>
          <a:lstStyle/>
          <a:p>
            <a:r>
              <a:rPr lang="ja-JP" altLang="en-US" sz="2800" dirty="0">
                <a:solidFill>
                  <a:schemeClr val="tx1">
                    <a:lumMod val="75000"/>
                    <a:lumOff val="25000"/>
                  </a:schemeClr>
                </a:solidFill>
                <a:latin typeface="メイリオ" panose="020B0604030504040204" pitchFamily="50" charset="-128"/>
                <a:ea typeface="メイリオ" panose="020B0604030504040204" pitchFamily="50" charset="-128"/>
              </a:rPr>
              <a:t>「あきらめずに、最後まで考え抜き仕事をやり遂げる人」とは？</a:t>
            </a:r>
          </a:p>
        </p:txBody>
      </p:sp>
    </p:spTree>
    <p:extLst>
      <p:ext uri="{BB962C8B-B14F-4D97-AF65-F5344CB8AC3E}">
        <p14:creationId xmlns:p14="http://schemas.microsoft.com/office/powerpoint/2010/main" val="15214895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プレースホルダー 9">
            <a:extLst>
              <a:ext uri="{FF2B5EF4-FFF2-40B4-BE49-F238E27FC236}">
                <a16:creationId xmlns:a16="http://schemas.microsoft.com/office/drawing/2014/main" xmlns="" id="{29F9633B-DFC3-40C9-B2ED-F93ADF8B8E7F}"/>
              </a:ext>
            </a:extLst>
          </p:cNvPr>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05" r="505"/>
          <a:stretch>
            <a:fillRect/>
          </a:stretch>
        </p:blipFill>
        <p:spPr/>
      </p:pic>
      <p:pic>
        <p:nvPicPr>
          <p:cNvPr id="12" name="図プレースホルダー 11">
            <a:extLst>
              <a:ext uri="{FF2B5EF4-FFF2-40B4-BE49-F238E27FC236}">
                <a16:creationId xmlns:a16="http://schemas.microsoft.com/office/drawing/2014/main" xmlns="" id="{6834404E-7A53-47EA-9400-79787D7853A4}"/>
              </a:ext>
            </a:extLst>
          </p:cNvPr>
          <p:cNvPicPr>
            <a:picLocks noGrp="1" noChangeAspect="1"/>
          </p:cNvPicPr>
          <p:nvPr>
            <p:ph type="pic" idx="10"/>
          </p:nvPr>
        </p:nvPicPr>
        <p:blipFill>
          <a:blip r:embed="rId3" cstate="print">
            <a:extLst>
              <a:ext uri="{28A0092B-C50C-407E-A947-70E740481C1C}">
                <a14:useLocalDpi xmlns:a14="http://schemas.microsoft.com/office/drawing/2010/main" val="0"/>
              </a:ext>
            </a:extLst>
          </a:blip>
          <a:srcRect l="544" r="544"/>
          <a:stretch>
            <a:fillRect/>
          </a:stretch>
        </p:blipFill>
        <p:spPr/>
      </p:pic>
      <p:pic>
        <p:nvPicPr>
          <p:cNvPr id="14" name="図プレースホルダー 13">
            <a:extLst>
              <a:ext uri="{FF2B5EF4-FFF2-40B4-BE49-F238E27FC236}">
                <a16:creationId xmlns:a16="http://schemas.microsoft.com/office/drawing/2014/main" xmlns="" id="{9D7AC75B-6806-4693-BF28-1D6DF1CFFE25}"/>
              </a:ext>
            </a:extLst>
          </p:cNvPr>
          <p:cNvPicPr>
            <a:picLocks noGrp="1" noChangeAspect="1"/>
          </p:cNvPicPr>
          <p:nvPr>
            <p:ph type="pic" idx="11"/>
          </p:nvPr>
        </p:nvPicPr>
        <p:blipFill>
          <a:blip r:embed="rId4" cstate="print">
            <a:extLst>
              <a:ext uri="{28A0092B-C50C-407E-A947-70E740481C1C}">
                <a14:useLocalDpi xmlns:a14="http://schemas.microsoft.com/office/drawing/2010/main" val="0"/>
              </a:ext>
            </a:extLst>
          </a:blip>
          <a:srcRect l="1472" r="1472"/>
          <a:stretch>
            <a:fillRect/>
          </a:stretch>
        </p:blipFill>
        <p:spPr/>
      </p:pic>
      <p:pic>
        <p:nvPicPr>
          <p:cNvPr id="8" name="図プレースホルダー 7">
            <a:extLst>
              <a:ext uri="{FF2B5EF4-FFF2-40B4-BE49-F238E27FC236}">
                <a16:creationId xmlns:a16="http://schemas.microsoft.com/office/drawing/2014/main" xmlns="" id="{97993A99-4693-4D2F-ADFB-2A058E879D1A}"/>
              </a:ext>
            </a:extLst>
          </p:cNvPr>
          <p:cNvPicPr>
            <a:picLocks noGrp="1" noChangeAspect="1"/>
          </p:cNvPicPr>
          <p:nvPr>
            <p:ph type="pic" idx="12"/>
          </p:nvPr>
        </p:nvPicPr>
        <p:blipFill>
          <a:blip r:embed="rId5" cstate="print">
            <a:extLst>
              <a:ext uri="{28A0092B-C50C-407E-A947-70E740481C1C}">
                <a14:useLocalDpi xmlns:a14="http://schemas.microsoft.com/office/drawing/2010/main" val="0"/>
              </a:ext>
            </a:extLst>
          </a:blip>
          <a:srcRect l="505" r="505"/>
          <a:stretch>
            <a:fillRect/>
          </a:stretch>
        </p:blipFill>
        <p:spPr/>
      </p:pic>
      <p:sp>
        <p:nvSpPr>
          <p:cNvPr id="6" name="タイトル 5">
            <a:extLst>
              <a:ext uri="{FF2B5EF4-FFF2-40B4-BE49-F238E27FC236}">
                <a16:creationId xmlns:a16="http://schemas.microsoft.com/office/drawing/2014/main" xmlns="" id="{2A9BC625-814A-4E9E-9DAE-6E9D1E70CCA4}"/>
              </a:ext>
            </a:extLst>
          </p:cNvPr>
          <p:cNvSpPr>
            <a:spLocks noGrp="1"/>
          </p:cNvSpPr>
          <p:nvPr>
            <p:ph type="title"/>
          </p:nvPr>
        </p:nvSpPr>
        <p:spPr/>
        <p:txBody>
          <a:bodyPr/>
          <a:lstStyle/>
          <a:p>
            <a:r>
              <a:rPr kumimoji="1" lang="en-US" altLang="ja-JP" dirty="0"/>
              <a:t>5.</a:t>
            </a:r>
            <a:r>
              <a:rPr kumimoji="1" lang="ja-JP" altLang="en-US" dirty="0"/>
              <a:t>福利厚生と各種制度</a:t>
            </a:r>
          </a:p>
        </p:txBody>
      </p:sp>
    </p:spTree>
    <p:extLst>
      <p:ext uri="{BB962C8B-B14F-4D97-AF65-F5344CB8AC3E}">
        <p14:creationId xmlns:p14="http://schemas.microsoft.com/office/powerpoint/2010/main" val="3370968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B02C6677-0454-463E-A13C-38E5F0F0BBBF}"/>
              </a:ext>
            </a:extLst>
          </p:cNvPr>
          <p:cNvSpPr>
            <a:spLocks noGrp="1"/>
          </p:cNvSpPr>
          <p:nvPr>
            <p:ph type="title"/>
          </p:nvPr>
        </p:nvSpPr>
        <p:spPr/>
        <p:txBody>
          <a:bodyPr/>
          <a:lstStyle/>
          <a:p>
            <a:r>
              <a:rPr kumimoji="1" lang="ja-JP" altLang="en-US" dirty="0"/>
              <a:t>ダイバーシティ</a:t>
            </a:r>
          </a:p>
        </p:txBody>
      </p:sp>
      <p:sp>
        <p:nvSpPr>
          <p:cNvPr id="3" name="フッター プレースホルダー 2">
            <a:extLst>
              <a:ext uri="{FF2B5EF4-FFF2-40B4-BE49-F238E27FC236}">
                <a16:creationId xmlns:a16="http://schemas.microsoft.com/office/drawing/2014/main" xmlns="" id="{881D725C-C228-4F8D-9306-3503035E7C7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CCCB4A62-6D40-4795-8E78-12891276CD07}"/>
              </a:ext>
            </a:extLst>
          </p:cNvPr>
          <p:cNvSpPr>
            <a:spLocks noGrp="1"/>
          </p:cNvSpPr>
          <p:nvPr>
            <p:ph type="sldNum" sz="quarter" idx="12"/>
          </p:nvPr>
        </p:nvSpPr>
        <p:spPr/>
        <p:txBody>
          <a:bodyPr/>
          <a:lstStyle/>
          <a:p>
            <a:fld id="{9BB7B253-4399-4D06-851F-03E81F13F64F}" type="slidenum">
              <a:rPr kumimoji="1" lang="ja-JP" altLang="en-US" smtClean="0"/>
              <a:t>29</a:t>
            </a:fld>
            <a:endParaRPr kumimoji="1" lang="ja-JP" altLang="en-US"/>
          </a:p>
        </p:txBody>
      </p:sp>
      <p:sp>
        <p:nvSpPr>
          <p:cNvPr id="5" name="テキスト ボックス 4">
            <a:extLst>
              <a:ext uri="{FF2B5EF4-FFF2-40B4-BE49-F238E27FC236}">
                <a16:creationId xmlns:a16="http://schemas.microsoft.com/office/drawing/2014/main" xmlns="" id="{1CD1AD93-6D89-48BF-8213-99308AF0071D}"/>
              </a:ext>
            </a:extLst>
          </p:cNvPr>
          <p:cNvSpPr txBox="1"/>
          <p:nvPr/>
        </p:nvSpPr>
        <p:spPr>
          <a:xfrm>
            <a:off x="1033231" y="1363557"/>
            <a:ext cx="1620957" cy="523220"/>
          </a:xfrm>
          <a:prstGeom prst="rect">
            <a:avLst/>
          </a:prstGeom>
          <a:solidFill>
            <a:schemeClr val="accent1">
              <a:lumMod val="50000"/>
            </a:schemeClr>
          </a:solidFill>
          <a:ln>
            <a:solidFill>
              <a:schemeClr val="tx1">
                <a:lumMod val="75000"/>
                <a:lumOff val="25000"/>
              </a:schemeClr>
            </a:solidFill>
          </a:ln>
        </p:spPr>
        <p:txBody>
          <a:bodyPr wrap="none" rtlCol="0">
            <a:spAutoFit/>
          </a:bodyPr>
          <a:lstStyle/>
          <a:p>
            <a:r>
              <a:rPr kumimoji="1" lang="ja-JP" altLang="en-US" sz="2800" dirty="0">
                <a:solidFill>
                  <a:schemeClr val="bg1"/>
                </a:solidFill>
                <a:latin typeface="メイリオ" panose="020B0604030504040204" pitchFamily="50" charset="-128"/>
                <a:ea typeface="メイリオ" panose="020B0604030504040204" pitchFamily="50" charset="-128"/>
              </a:rPr>
              <a:t>時短勤務</a:t>
            </a:r>
          </a:p>
        </p:txBody>
      </p:sp>
      <p:sp>
        <p:nvSpPr>
          <p:cNvPr id="6" name="テキスト ボックス 5">
            <a:extLst>
              <a:ext uri="{FF2B5EF4-FFF2-40B4-BE49-F238E27FC236}">
                <a16:creationId xmlns:a16="http://schemas.microsoft.com/office/drawing/2014/main" xmlns="" id="{B0F2E88D-03D3-4BF1-AE93-CD0BEB21B71D}"/>
              </a:ext>
            </a:extLst>
          </p:cNvPr>
          <p:cNvSpPr txBox="1"/>
          <p:nvPr/>
        </p:nvSpPr>
        <p:spPr>
          <a:xfrm>
            <a:off x="6161143" y="1363557"/>
            <a:ext cx="2339102" cy="523220"/>
          </a:xfrm>
          <a:prstGeom prst="rect">
            <a:avLst/>
          </a:prstGeom>
          <a:solidFill>
            <a:schemeClr val="accent1">
              <a:lumMod val="50000"/>
            </a:schemeClr>
          </a:solidFill>
          <a:ln>
            <a:solidFill>
              <a:schemeClr val="tx1">
                <a:lumMod val="75000"/>
                <a:lumOff val="25000"/>
              </a:schemeClr>
            </a:solidFill>
          </a:ln>
        </p:spPr>
        <p:txBody>
          <a:bodyPr wrap="none" rtlCol="0">
            <a:spAutoFit/>
          </a:bodyPr>
          <a:lstStyle/>
          <a:p>
            <a:r>
              <a:rPr kumimoji="1" lang="ja-JP" altLang="en-US" sz="2800" dirty="0">
                <a:solidFill>
                  <a:schemeClr val="bg1"/>
                </a:solidFill>
                <a:latin typeface="メイリオ" panose="020B0604030504040204" pitchFamily="50" charset="-128"/>
                <a:ea typeface="メイリオ" panose="020B0604030504040204" pitchFamily="50" charset="-128"/>
              </a:rPr>
              <a:t>育児休業制度</a:t>
            </a:r>
          </a:p>
        </p:txBody>
      </p:sp>
      <p:sp>
        <p:nvSpPr>
          <p:cNvPr id="7" name="テキスト ボックス 6">
            <a:extLst>
              <a:ext uri="{FF2B5EF4-FFF2-40B4-BE49-F238E27FC236}">
                <a16:creationId xmlns:a16="http://schemas.microsoft.com/office/drawing/2014/main" xmlns="" id="{190211D8-9A0A-4406-A7B4-DB710A4F9525}"/>
              </a:ext>
            </a:extLst>
          </p:cNvPr>
          <p:cNvSpPr txBox="1"/>
          <p:nvPr/>
        </p:nvSpPr>
        <p:spPr>
          <a:xfrm>
            <a:off x="1033231" y="3666486"/>
            <a:ext cx="1980029" cy="523220"/>
          </a:xfrm>
          <a:prstGeom prst="rect">
            <a:avLst/>
          </a:prstGeom>
          <a:solidFill>
            <a:schemeClr val="accent1">
              <a:lumMod val="50000"/>
            </a:schemeClr>
          </a:solidFill>
          <a:ln>
            <a:solidFill>
              <a:schemeClr val="tx1">
                <a:lumMod val="75000"/>
                <a:lumOff val="25000"/>
              </a:schemeClr>
            </a:solidFill>
          </a:ln>
        </p:spPr>
        <p:txBody>
          <a:bodyPr wrap="none" rtlCol="0">
            <a:spAutoFit/>
          </a:bodyPr>
          <a:lstStyle/>
          <a:p>
            <a:r>
              <a:rPr kumimoji="1" lang="ja-JP" altLang="en-US" sz="2800" dirty="0">
                <a:solidFill>
                  <a:schemeClr val="bg1"/>
                </a:solidFill>
                <a:latin typeface="メイリオ" panose="020B0604030504040204" pitchFamily="50" charset="-128"/>
                <a:ea typeface="メイリオ" panose="020B0604030504040204" pitchFamily="50" charset="-128"/>
              </a:rPr>
              <a:t>外国人雇用</a:t>
            </a:r>
          </a:p>
        </p:txBody>
      </p:sp>
      <p:sp>
        <p:nvSpPr>
          <p:cNvPr id="8" name="テキスト ボックス 7">
            <a:extLst>
              <a:ext uri="{FF2B5EF4-FFF2-40B4-BE49-F238E27FC236}">
                <a16:creationId xmlns:a16="http://schemas.microsoft.com/office/drawing/2014/main" xmlns="" id="{A8E5A0D1-CB3A-4E4D-9F52-99313D8817F7}"/>
              </a:ext>
            </a:extLst>
          </p:cNvPr>
          <p:cNvSpPr txBox="1"/>
          <p:nvPr/>
        </p:nvSpPr>
        <p:spPr>
          <a:xfrm>
            <a:off x="6221171" y="3666486"/>
            <a:ext cx="1980029" cy="523220"/>
          </a:xfrm>
          <a:prstGeom prst="rect">
            <a:avLst/>
          </a:prstGeom>
          <a:solidFill>
            <a:schemeClr val="accent1">
              <a:lumMod val="50000"/>
            </a:schemeClr>
          </a:solidFill>
          <a:ln>
            <a:solidFill>
              <a:schemeClr val="tx1">
                <a:lumMod val="75000"/>
                <a:lumOff val="25000"/>
              </a:schemeClr>
            </a:solidFill>
          </a:ln>
        </p:spPr>
        <p:txBody>
          <a:bodyPr wrap="none" rtlCol="0">
            <a:spAutoFit/>
          </a:bodyPr>
          <a:lstStyle/>
          <a:p>
            <a:r>
              <a:rPr kumimoji="1" lang="ja-JP" altLang="en-US" sz="2800" dirty="0">
                <a:solidFill>
                  <a:schemeClr val="bg1"/>
                </a:solidFill>
                <a:latin typeface="メイリオ" panose="020B0604030504040204" pitchFamily="50" charset="-128"/>
                <a:ea typeface="メイリオ" panose="020B0604030504040204" pitchFamily="50" charset="-128"/>
              </a:rPr>
              <a:t>在宅ワーク</a:t>
            </a:r>
          </a:p>
        </p:txBody>
      </p:sp>
      <p:sp>
        <p:nvSpPr>
          <p:cNvPr id="9" name="正方形/長方形 8">
            <a:extLst>
              <a:ext uri="{FF2B5EF4-FFF2-40B4-BE49-F238E27FC236}">
                <a16:creationId xmlns:a16="http://schemas.microsoft.com/office/drawing/2014/main" xmlns="" id="{708F5473-B13E-4CEC-867A-71C4C729B629}"/>
              </a:ext>
            </a:extLst>
          </p:cNvPr>
          <p:cNvSpPr/>
          <p:nvPr/>
        </p:nvSpPr>
        <p:spPr>
          <a:xfrm>
            <a:off x="1033231" y="2015837"/>
            <a:ext cx="4968000" cy="1413163"/>
          </a:xfrm>
          <a:prstGeom prst="rect">
            <a:avLst/>
          </a:prstGeom>
          <a:solidFill>
            <a:schemeClr val="bg1">
              <a:lumMod val="9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OOOOOOOOOOOOOOOOOOOOOOOOOOOOOOOOOOOOOOOOOOOOOOOOOOOOOOOOOOOOOOOOOOOOOOOOOOOOOOOOOOOO</a:t>
            </a:r>
            <a:endPar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xmlns="" id="{5F98DA3C-5861-4924-9A0C-39B029918E81}"/>
              </a:ext>
            </a:extLst>
          </p:cNvPr>
          <p:cNvSpPr/>
          <p:nvPr/>
        </p:nvSpPr>
        <p:spPr>
          <a:xfrm>
            <a:off x="6161143" y="2015837"/>
            <a:ext cx="4968000" cy="1413163"/>
          </a:xfrm>
          <a:prstGeom prst="rect">
            <a:avLst/>
          </a:prstGeom>
          <a:solidFill>
            <a:schemeClr val="bg1">
              <a:lumMod val="9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OOOOOOOOOOOOOOOOOOOOOOOOOOOOOOOOOOOOOOOOOOOOOOOOOOOOOOOOOOOOOOOOOOOOOOOOOOOOOOOOOOOO</a:t>
            </a:r>
            <a:endPar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1" name="正方形/長方形 10">
            <a:extLst>
              <a:ext uri="{FF2B5EF4-FFF2-40B4-BE49-F238E27FC236}">
                <a16:creationId xmlns:a16="http://schemas.microsoft.com/office/drawing/2014/main" xmlns="" id="{DDBA6129-443D-4AB0-B0AB-F49C15F0CE44}"/>
              </a:ext>
            </a:extLst>
          </p:cNvPr>
          <p:cNvSpPr/>
          <p:nvPr/>
        </p:nvSpPr>
        <p:spPr>
          <a:xfrm>
            <a:off x="1033231" y="4390146"/>
            <a:ext cx="4968000" cy="1413163"/>
          </a:xfrm>
          <a:prstGeom prst="rect">
            <a:avLst/>
          </a:prstGeom>
          <a:solidFill>
            <a:schemeClr val="bg1">
              <a:lumMod val="9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OOOOOOOOOOOOOOOOOOOOOOOOOOOOOOOOOOOOOOOOOOOOOOOOOOOOOOOOOOOOOOOOOOOOOOOOOOOOOOOOOOOO</a:t>
            </a:r>
            <a:endPar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2" name="正方形/長方形 11">
            <a:extLst>
              <a:ext uri="{FF2B5EF4-FFF2-40B4-BE49-F238E27FC236}">
                <a16:creationId xmlns:a16="http://schemas.microsoft.com/office/drawing/2014/main" xmlns="" id="{D4D3FFAB-9D68-4B5F-A0CB-8FB5426B9B4E}"/>
              </a:ext>
            </a:extLst>
          </p:cNvPr>
          <p:cNvSpPr/>
          <p:nvPr/>
        </p:nvSpPr>
        <p:spPr>
          <a:xfrm>
            <a:off x="6161143" y="4390146"/>
            <a:ext cx="4968000" cy="1413163"/>
          </a:xfrm>
          <a:prstGeom prst="rect">
            <a:avLst/>
          </a:prstGeom>
          <a:solidFill>
            <a:schemeClr val="bg1">
              <a:lumMod val="9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OOOOOOOOOOOOOOOOOOOOOOOOOOOOOOOOOOOOOOOOOOOOOOOOOOOOOOOOOOOOOOOOOOOOOOOOOOOOOOOOOOOO</a:t>
            </a:r>
            <a:endPar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0867991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B02C6677-0454-463E-A13C-38E5F0F0BBBF}"/>
              </a:ext>
            </a:extLst>
          </p:cNvPr>
          <p:cNvSpPr>
            <a:spLocks noGrp="1"/>
          </p:cNvSpPr>
          <p:nvPr>
            <p:ph type="title"/>
          </p:nvPr>
        </p:nvSpPr>
        <p:spPr/>
        <p:txBody>
          <a:bodyPr/>
          <a:lstStyle/>
          <a:p>
            <a:r>
              <a:rPr kumimoji="1" lang="en-US" altLang="ja-JP" dirty="0"/>
              <a:t>WEB</a:t>
            </a:r>
            <a:r>
              <a:rPr kumimoji="1" lang="ja-JP" altLang="en-US" dirty="0"/>
              <a:t>説明会</a:t>
            </a:r>
            <a:r>
              <a:rPr lang="ja-JP" altLang="en-US" dirty="0"/>
              <a:t>利用方法</a:t>
            </a:r>
            <a:endParaRPr kumimoji="1" lang="ja-JP" altLang="en-US" dirty="0"/>
          </a:p>
        </p:txBody>
      </p:sp>
      <p:sp>
        <p:nvSpPr>
          <p:cNvPr id="3" name="フッター プレースホルダー 2">
            <a:extLst>
              <a:ext uri="{FF2B5EF4-FFF2-40B4-BE49-F238E27FC236}">
                <a16:creationId xmlns:a16="http://schemas.microsoft.com/office/drawing/2014/main" xmlns="" id="{881D725C-C228-4F8D-9306-3503035E7C7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CCCB4A62-6D40-4795-8E78-12891276CD07}"/>
              </a:ext>
            </a:extLst>
          </p:cNvPr>
          <p:cNvSpPr>
            <a:spLocks noGrp="1"/>
          </p:cNvSpPr>
          <p:nvPr>
            <p:ph type="sldNum" sz="quarter" idx="12"/>
          </p:nvPr>
        </p:nvSpPr>
        <p:spPr/>
        <p:txBody>
          <a:bodyPr/>
          <a:lstStyle/>
          <a:p>
            <a:fld id="{9BB7B253-4399-4D06-851F-03E81F13F64F}" type="slidenum">
              <a:rPr kumimoji="1" lang="ja-JP" altLang="en-US" smtClean="0"/>
              <a:t>3</a:t>
            </a:fld>
            <a:endParaRPr kumimoji="1" lang="ja-JP" altLang="en-US"/>
          </a:p>
        </p:txBody>
      </p:sp>
      <p:sp>
        <p:nvSpPr>
          <p:cNvPr id="30" name="テキスト ボックス 29">
            <a:extLst>
              <a:ext uri="{FF2B5EF4-FFF2-40B4-BE49-F238E27FC236}">
                <a16:creationId xmlns:a16="http://schemas.microsoft.com/office/drawing/2014/main" xmlns="" id="{E03F7D0F-368D-4086-BB1F-D8137000954A}"/>
              </a:ext>
            </a:extLst>
          </p:cNvPr>
          <p:cNvSpPr txBox="1"/>
          <p:nvPr/>
        </p:nvSpPr>
        <p:spPr>
          <a:xfrm>
            <a:off x="442332" y="1659285"/>
            <a:ext cx="11307336" cy="3539430"/>
          </a:xfrm>
          <a:prstGeom prst="rect">
            <a:avLst/>
          </a:prstGeom>
          <a:noFill/>
        </p:spPr>
        <p:txBody>
          <a:bodyPr wrap="square" rtlCol="0">
            <a:spAutoFit/>
          </a:bodyPr>
          <a:lstStyle/>
          <a:p>
            <a:pPr marL="514350" indent="-514350">
              <a:buFont typeface="+mj-lt"/>
              <a:buAutoNum type="arabicPeriod"/>
            </a:pPr>
            <a:r>
              <a:rPr kumimoji="1" lang="ja-JP" altLang="en-US" sz="2800" dirty="0">
                <a:solidFill>
                  <a:schemeClr val="tx1">
                    <a:lumMod val="75000"/>
                    <a:lumOff val="25000"/>
                  </a:schemeClr>
                </a:solidFill>
                <a:latin typeface="Arial Black" panose="020B0A04020102020204" pitchFamily="34" charset="0"/>
                <a:ea typeface="メイリオ" panose="020B0604030504040204" pitchFamily="50" charset="-128"/>
              </a:rPr>
              <a:t>「</a:t>
            </a:r>
            <a:r>
              <a:rPr kumimoji="1" lang="en-US" altLang="ja-JP" sz="2800" dirty="0">
                <a:solidFill>
                  <a:schemeClr val="tx1">
                    <a:lumMod val="75000"/>
                    <a:lumOff val="25000"/>
                  </a:schemeClr>
                </a:solidFill>
                <a:latin typeface="Arial Black" panose="020B0A04020102020204" pitchFamily="34" charset="0"/>
                <a:ea typeface="メイリオ" panose="020B0604030504040204" pitchFamily="50" charset="-128"/>
              </a:rPr>
              <a:t>WEB</a:t>
            </a:r>
            <a:r>
              <a:rPr kumimoji="1" lang="ja-JP" altLang="en-US" sz="2800" dirty="0">
                <a:solidFill>
                  <a:schemeClr val="tx1">
                    <a:lumMod val="75000"/>
                    <a:lumOff val="25000"/>
                  </a:schemeClr>
                </a:solidFill>
                <a:latin typeface="Arial Black" panose="020B0A04020102020204" pitchFamily="34" charset="0"/>
                <a:ea typeface="メイリオ" panose="020B0604030504040204" pitchFamily="50" charset="-128"/>
              </a:rPr>
              <a:t>説明会」では、企業情報・採用情報をご紹介しています。気になる部分は何度でも</a:t>
            </a:r>
            <a:r>
              <a:rPr lang="ja-JP" altLang="en-US" sz="2800" dirty="0">
                <a:solidFill>
                  <a:schemeClr val="tx1">
                    <a:lumMod val="75000"/>
                    <a:lumOff val="25000"/>
                  </a:schemeClr>
                </a:solidFill>
                <a:latin typeface="Arial Black" panose="020B0A04020102020204" pitchFamily="34" charset="0"/>
                <a:ea typeface="メイリオ" panose="020B0604030504040204" pitchFamily="50" charset="-128"/>
              </a:rPr>
              <a:t>ご覧</a:t>
            </a:r>
            <a:r>
              <a:rPr kumimoji="1" lang="ja-JP" altLang="en-US" sz="2800" dirty="0">
                <a:solidFill>
                  <a:schemeClr val="tx1">
                    <a:lumMod val="75000"/>
                    <a:lumOff val="25000"/>
                  </a:schemeClr>
                </a:solidFill>
                <a:latin typeface="Arial Black" panose="020B0A04020102020204" pitchFamily="34" charset="0"/>
                <a:ea typeface="メイリオ" panose="020B0604030504040204" pitchFamily="50" charset="-128"/>
              </a:rPr>
              <a:t>いただけます。</a:t>
            </a:r>
            <a:r>
              <a:rPr lang="en-US" altLang="ja-JP" sz="2800" dirty="0">
                <a:solidFill>
                  <a:schemeClr val="tx1">
                    <a:lumMod val="75000"/>
                    <a:lumOff val="25000"/>
                  </a:schemeClr>
                </a:solidFill>
                <a:latin typeface="Arial Black" panose="020B0A04020102020204" pitchFamily="34" charset="0"/>
                <a:ea typeface="メイリオ" panose="020B0604030504040204" pitchFamily="50" charset="-128"/>
              </a:rPr>
              <a:t/>
            </a:r>
            <a:br>
              <a:rPr lang="en-US" altLang="ja-JP" sz="2800" dirty="0">
                <a:solidFill>
                  <a:schemeClr val="tx1">
                    <a:lumMod val="75000"/>
                    <a:lumOff val="25000"/>
                  </a:schemeClr>
                </a:solidFill>
                <a:latin typeface="Arial Black" panose="020B0A04020102020204" pitchFamily="34" charset="0"/>
                <a:ea typeface="メイリオ" panose="020B0604030504040204" pitchFamily="50" charset="-128"/>
              </a:rPr>
            </a:br>
            <a:endParaRPr lang="en-US" altLang="ja-JP" sz="2800" dirty="0">
              <a:solidFill>
                <a:schemeClr val="tx1">
                  <a:lumMod val="75000"/>
                  <a:lumOff val="25000"/>
                </a:schemeClr>
              </a:solidFill>
              <a:latin typeface="Arial Black" panose="020B0A04020102020204" pitchFamily="34" charset="0"/>
              <a:ea typeface="メイリオ" panose="020B0604030504040204" pitchFamily="50" charset="-128"/>
            </a:endParaRPr>
          </a:p>
          <a:p>
            <a:pPr marL="514350" indent="-514350">
              <a:buFont typeface="+mj-lt"/>
              <a:buAutoNum type="arabicPeriod"/>
            </a:pPr>
            <a:r>
              <a:rPr kumimoji="1" lang="ja-JP" altLang="en-US" sz="2800" dirty="0">
                <a:solidFill>
                  <a:schemeClr val="tx1">
                    <a:lumMod val="75000"/>
                    <a:lumOff val="25000"/>
                  </a:schemeClr>
                </a:solidFill>
                <a:latin typeface="Arial Black" panose="020B0A04020102020204" pitchFamily="34" charset="0"/>
                <a:ea typeface="メイリオ" panose="020B0604030504040204" pitchFamily="50" charset="-128"/>
              </a:rPr>
              <a:t>「</a:t>
            </a:r>
            <a:r>
              <a:rPr kumimoji="1" lang="en-US" altLang="ja-JP" sz="2800" dirty="0">
                <a:solidFill>
                  <a:schemeClr val="tx1">
                    <a:lumMod val="75000"/>
                    <a:lumOff val="25000"/>
                  </a:schemeClr>
                </a:solidFill>
                <a:latin typeface="Arial Black" panose="020B0A04020102020204" pitchFamily="34" charset="0"/>
                <a:ea typeface="メイリオ" panose="020B0604030504040204" pitchFamily="50" charset="-128"/>
              </a:rPr>
              <a:t>WEB</a:t>
            </a:r>
            <a:r>
              <a:rPr kumimoji="1" lang="ja-JP" altLang="en-US" sz="2800" dirty="0">
                <a:solidFill>
                  <a:schemeClr val="tx1">
                    <a:lumMod val="75000"/>
                    <a:lumOff val="25000"/>
                  </a:schemeClr>
                </a:solidFill>
                <a:latin typeface="Arial Black" panose="020B0A04020102020204" pitchFamily="34" charset="0"/>
                <a:ea typeface="メイリオ" panose="020B0604030504040204" pitchFamily="50" charset="-128"/>
              </a:rPr>
              <a:t>説明会」をご覧いただき、興味を持っていただければ、このまま選考への応募も可能です。</a:t>
            </a:r>
            <a:r>
              <a:rPr kumimoji="1" lang="en-US" altLang="ja-JP" sz="2800" dirty="0">
                <a:solidFill>
                  <a:schemeClr val="tx1">
                    <a:lumMod val="75000"/>
                    <a:lumOff val="25000"/>
                  </a:schemeClr>
                </a:solidFill>
                <a:latin typeface="Arial Black" panose="020B0A04020102020204" pitchFamily="34" charset="0"/>
                <a:ea typeface="メイリオ" panose="020B0604030504040204" pitchFamily="50" charset="-128"/>
              </a:rPr>
              <a:t/>
            </a:r>
            <a:br>
              <a:rPr kumimoji="1" lang="en-US" altLang="ja-JP" sz="2800" dirty="0">
                <a:solidFill>
                  <a:schemeClr val="tx1">
                    <a:lumMod val="75000"/>
                    <a:lumOff val="25000"/>
                  </a:schemeClr>
                </a:solidFill>
                <a:latin typeface="Arial Black" panose="020B0A04020102020204" pitchFamily="34" charset="0"/>
                <a:ea typeface="メイリオ" panose="020B0604030504040204" pitchFamily="50" charset="-128"/>
              </a:rPr>
            </a:br>
            <a:endParaRPr kumimoji="1" lang="en-US" altLang="ja-JP" sz="2800" dirty="0">
              <a:solidFill>
                <a:schemeClr val="tx1">
                  <a:lumMod val="75000"/>
                  <a:lumOff val="25000"/>
                </a:schemeClr>
              </a:solidFill>
              <a:latin typeface="Arial Black" panose="020B0A04020102020204" pitchFamily="34" charset="0"/>
              <a:ea typeface="メイリオ" panose="020B0604030504040204" pitchFamily="50" charset="-128"/>
            </a:endParaRPr>
          </a:p>
          <a:p>
            <a:pPr marL="514350" indent="-514350">
              <a:buFont typeface="+mj-lt"/>
              <a:buAutoNum type="arabicPeriod"/>
            </a:pPr>
            <a:r>
              <a:rPr lang="ja-JP" altLang="en-US" sz="2800" dirty="0">
                <a:solidFill>
                  <a:schemeClr val="tx1">
                    <a:lumMod val="75000"/>
                    <a:lumOff val="25000"/>
                  </a:schemeClr>
                </a:solidFill>
                <a:latin typeface="Arial Black" panose="020B0A04020102020204" pitchFamily="34" charset="0"/>
                <a:ea typeface="メイリオ" panose="020B0604030504040204" pitchFamily="50" charset="-128"/>
              </a:rPr>
              <a:t>もっと知りたい方は、皆さんの質問に回答する「</a:t>
            </a:r>
            <a:r>
              <a:rPr lang="en-US" altLang="ja-JP" sz="2800" dirty="0">
                <a:solidFill>
                  <a:schemeClr val="tx1">
                    <a:lumMod val="75000"/>
                    <a:lumOff val="25000"/>
                  </a:schemeClr>
                </a:solidFill>
                <a:latin typeface="Arial Black" panose="020B0A04020102020204" pitchFamily="34" charset="0"/>
                <a:ea typeface="メイリオ" panose="020B0604030504040204" pitchFamily="50" charset="-128"/>
              </a:rPr>
              <a:t>WEB</a:t>
            </a:r>
            <a:r>
              <a:rPr lang="ja-JP" altLang="en-US" sz="2800" dirty="0">
                <a:solidFill>
                  <a:schemeClr val="tx1">
                    <a:lumMod val="75000"/>
                    <a:lumOff val="25000"/>
                  </a:schemeClr>
                </a:solidFill>
                <a:latin typeface="Arial Black" panose="020B0A04020102020204" pitchFamily="34" charset="0"/>
                <a:ea typeface="メイリオ" panose="020B0604030504040204" pitchFamily="50" charset="-128"/>
              </a:rPr>
              <a:t>オープン</a:t>
            </a:r>
            <a:r>
              <a:rPr lang="en-US" altLang="ja-JP" sz="2800" dirty="0">
                <a:solidFill>
                  <a:schemeClr val="tx1">
                    <a:lumMod val="75000"/>
                    <a:lumOff val="25000"/>
                  </a:schemeClr>
                </a:solidFill>
                <a:latin typeface="Arial Black" panose="020B0A04020102020204" pitchFamily="34" charset="0"/>
                <a:ea typeface="メイリオ" panose="020B0604030504040204" pitchFamily="50" charset="-128"/>
              </a:rPr>
              <a:t>LIVE</a:t>
            </a:r>
            <a:r>
              <a:rPr lang="ja-JP" altLang="en-US" sz="2800" dirty="0">
                <a:solidFill>
                  <a:schemeClr val="tx1">
                    <a:lumMod val="75000"/>
                    <a:lumOff val="25000"/>
                  </a:schemeClr>
                </a:solidFill>
                <a:latin typeface="Arial Black" panose="020B0A04020102020204" pitchFamily="34" charset="0"/>
                <a:ea typeface="メイリオ" panose="020B0604030504040204" pitchFamily="50" charset="-128"/>
              </a:rPr>
              <a:t>セミナー」や通常の「会社説明会」へもご参加いただけます。</a:t>
            </a:r>
            <a:endParaRPr kumimoji="1" lang="en-US" altLang="ja-JP" sz="2800" dirty="0">
              <a:solidFill>
                <a:schemeClr val="tx1">
                  <a:lumMod val="75000"/>
                  <a:lumOff val="25000"/>
                </a:schemeClr>
              </a:solidFill>
              <a:latin typeface="Arial Black" panose="020B0A04020102020204" pitchFamily="34" charset="0"/>
              <a:ea typeface="メイリオ" panose="020B0604030504040204" pitchFamily="50" charset="-128"/>
            </a:endParaRPr>
          </a:p>
        </p:txBody>
      </p:sp>
    </p:spTree>
    <p:extLst>
      <p:ext uri="{BB962C8B-B14F-4D97-AF65-F5344CB8AC3E}">
        <p14:creationId xmlns:p14="http://schemas.microsoft.com/office/powerpoint/2010/main" val="18938249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B02C6677-0454-463E-A13C-38E5F0F0BBBF}"/>
              </a:ext>
            </a:extLst>
          </p:cNvPr>
          <p:cNvSpPr>
            <a:spLocks noGrp="1"/>
          </p:cNvSpPr>
          <p:nvPr>
            <p:ph type="title"/>
          </p:nvPr>
        </p:nvSpPr>
        <p:spPr/>
        <p:txBody>
          <a:bodyPr/>
          <a:lstStyle/>
          <a:p>
            <a:endParaRPr kumimoji="1" lang="ja-JP" altLang="en-US" dirty="0"/>
          </a:p>
        </p:txBody>
      </p:sp>
      <p:sp>
        <p:nvSpPr>
          <p:cNvPr id="3" name="フッター プレースホルダー 2">
            <a:extLst>
              <a:ext uri="{FF2B5EF4-FFF2-40B4-BE49-F238E27FC236}">
                <a16:creationId xmlns:a16="http://schemas.microsoft.com/office/drawing/2014/main" xmlns="" id="{881D725C-C228-4F8D-9306-3503035E7C7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CCCB4A62-6D40-4795-8E78-12891276CD07}"/>
              </a:ext>
            </a:extLst>
          </p:cNvPr>
          <p:cNvSpPr>
            <a:spLocks noGrp="1"/>
          </p:cNvSpPr>
          <p:nvPr>
            <p:ph type="sldNum" sz="quarter" idx="12"/>
          </p:nvPr>
        </p:nvSpPr>
        <p:spPr/>
        <p:txBody>
          <a:bodyPr/>
          <a:lstStyle/>
          <a:p>
            <a:fld id="{9BB7B253-4399-4D06-851F-03E81F13F64F}" type="slidenum">
              <a:rPr kumimoji="1" lang="ja-JP" altLang="en-US" smtClean="0"/>
              <a:t>30</a:t>
            </a:fld>
            <a:endParaRPr kumimoji="1" lang="ja-JP" altLang="en-US"/>
          </a:p>
        </p:txBody>
      </p:sp>
      <p:cxnSp>
        <p:nvCxnSpPr>
          <p:cNvPr id="13" name="直線コネクタ 12">
            <a:extLst>
              <a:ext uri="{FF2B5EF4-FFF2-40B4-BE49-F238E27FC236}">
                <a16:creationId xmlns:a16="http://schemas.microsoft.com/office/drawing/2014/main" xmlns="" id="{8F858A86-1D9D-4861-AF38-A11811A04287}"/>
              </a:ext>
            </a:extLst>
          </p:cNvPr>
          <p:cNvCxnSpPr/>
          <p:nvPr/>
        </p:nvCxnSpPr>
        <p:spPr>
          <a:xfrm flipH="1">
            <a:off x="4262189" y="2009027"/>
            <a:ext cx="1829849" cy="3012284"/>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xmlns="" id="{04079342-AE29-4A0A-9DA2-8201C3A10A19}"/>
              </a:ext>
            </a:extLst>
          </p:cNvPr>
          <p:cNvCxnSpPr>
            <a:cxnSpLocks/>
          </p:cNvCxnSpPr>
          <p:nvPr/>
        </p:nvCxnSpPr>
        <p:spPr>
          <a:xfrm>
            <a:off x="6092038" y="2003104"/>
            <a:ext cx="1772167" cy="3018207"/>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xmlns="" id="{08280BC7-F5BD-423E-8898-3C68D88BE393}"/>
              </a:ext>
            </a:extLst>
          </p:cNvPr>
          <p:cNvCxnSpPr>
            <a:cxnSpLocks/>
          </p:cNvCxnSpPr>
          <p:nvPr/>
        </p:nvCxnSpPr>
        <p:spPr>
          <a:xfrm>
            <a:off x="4262189" y="5009466"/>
            <a:ext cx="3602016"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6" name="楕円 15">
            <a:extLst>
              <a:ext uri="{FF2B5EF4-FFF2-40B4-BE49-F238E27FC236}">
                <a16:creationId xmlns:a16="http://schemas.microsoft.com/office/drawing/2014/main" xmlns="" id="{1701A011-7250-4988-9E3B-F894ECF21B0E}"/>
              </a:ext>
            </a:extLst>
          </p:cNvPr>
          <p:cNvSpPr/>
          <p:nvPr/>
        </p:nvSpPr>
        <p:spPr>
          <a:xfrm>
            <a:off x="5076167" y="1134534"/>
            <a:ext cx="2031743" cy="2031743"/>
          </a:xfrm>
          <a:prstGeom prst="ellipse">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lumMod val="75000"/>
                    <a:lumOff val="25000"/>
                  </a:schemeClr>
                </a:solidFill>
              </a:rPr>
              <a:t>テキストを</a:t>
            </a:r>
            <a:endParaRPr kumimoji="1" lang="en-US" altLang="ja-JP" dirty="0">
              <a:solidFill>
                <a:schemeClr val="tx1">
                  <a:lumMod val="75000"/>
                  <a:lumOff val="25000"/>
                </a:schemeClr>
              </a:solidFill>
            </a:endParaRPr>
          </a:p>
          <a:p>
            <a:pPr algn="ctr"/>
            <a:r>
              <a:rPr lang="ja-JP" altLang="en-US" dirty="0">
                <a:solidFill>
                  <a:schemeClr val="tx1">
                    <a:lumMod val="75000"/>
                    <a:lumOff val="25000"/>
                  </a:schemeClr>
                </a:solidFill>
              </a:rPr>
              <a:t>入力</a:t>
            </a:r>
            <a:endParaRPr kumimoji="1" lang="ja-JP" altLang="en-US" dirty="0">
              <a:solidFill>
                <a:schemeClr val="tx1">
                  <a:lumMod val="75000"/>
                  <a:lumOff val="25000"/>
                </a:schemeClr>
              </a:solidFill>
            </a:endParaRPr>
          </a:p>
        </p:txBody>
      </p:sp>
      <p:sp>
        <p:nvSpPr>
          <p:cNvPr id="17" name="楕円 16">
            <a:extLst>
              <a:ext uri="{FF2B5EF4-FFF2-40B4-BE49-F238E27FC236}">
                <a16:creationId xmlns:a16="http://schemas.microsoft.com/office/drawing/2014/main" xmlns="" id="{74532759-0353-40CA-B042-3F569FA89134}"/>
              </a:ext>
            </a:extLst>
          </p:cNvPr>
          <p:cNvSpPr/>
          <p:nvPr/>
        </p:nvSpPr>
        <p:spPr>
          <a:xfrm>
            <a:off x="3191838" y="3907235"/>
            <a:ext cx="2031743" cy="2031743"/>
          </a:xfrm>
          <a:prstGeom prst="ellipse">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lumMod val="75000"/>
                    <a:lumOff val="25000"/>
                  </a:schemeClr>
                </a:solidFill>
              </a:rPr>
              <a:t>テキストを</a:t>
            </a:r>
            <a:endParaRPr lang="en-US" altLang="ja-JP" dirty="0">
              <a:solidFill>
                <a:schemeClr val="tx1">
                  <a:lumMod val="75000"/>
                  <a:lumOff val="25000"/>
                </a:schemeClr>
              </a:solidFill>
            </a:endParaRPr>
          </a:p>
          <a:p>
            <a:pPr algn="ctr"/>
            <a:r>
              <a:rPr lang="ja-JP" altLang="en-US" dirty="0">
                <a:solidFill>
                  <a:schemeClr val="tx1">
                    <a:lumMod val="75000"/>
                    <a:lumOff val="25000"/>
                  </a:schemeClr>
                </a:solidFill>
              </a:rPr>
              <a:t>入力</a:t>
            </a:r>
          </a:p>
        </p:txBody>
      </p:sp>
      <p:sp>
        <p:nvSpPr>
          <p:cNvPr id="18" name="楕円 17">
            <a:extLst>
              <a:ext uri="{FF2B5EF4-FFF2-40B4-BE49-F238E27FC236}">
                <a16:creationId xmlns:a16="http://schemas.microsoft.com/office/drawing/2014/main" xmlns="" id="{9B30ED51-5AF2-4FC3-AAD1-D502C91653D0}"/>
              </a:ext>
            </a:extLst>
          </p:cNvPr>
          <p:cNvSpPr/>
          <p:nvPr/>
        </p:nvSpPr>
        <p:spPr>
          <a:xfrm>
            <a:off x="6845129" y="3907235"/>
            <a:ext cx="2031743" cy="2031743"/>
          </a:xfrm>
          <a:prstGeom prst="ellipse">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lumMod val="75000"/>
                    <a:lumOff val="25000"/>
                  </a:schemeClr>
                </a:solidFill>
              </a:rPr>
              <a:t>テキストを</a:t>
            </a:r>
            <a:endParaRPr lang="en-US" altLang="ja-JP" dirty="0">
              <a:solidFill>
                <a:schemeClr val="tx1">
                  <a:lumMod val="75000"/>
                  <a:lumOff val="25000"/>
                </a:schemeClr>
              </a:solidFill>
            </a:endParaRPr>
          </a:p>
          <a:p>
            <a:pPr algn="ctr"/>
            <a:r>
              <a:rPr lang="ja-JP" altLang="en-US" dirty="0">
                <a:solidFill>
                  <a:schemeClr val="tx1">
                    <a:lumMod val="75000"/>
                    <a:lumOff val="25000"/>
                  </a:schemeClr>
                </a:solidFill>
              </a:rPr>
              <a:t>入力</a:t>
            </a:r>
          </a:p>
        </p:txBody>
      </p:sp>
      <p:sp>
        <p:nvSpPr>
          <p:cNvPr id="19" name="正方形/長方形 18">
            <a:extLst>
              <a:ext uri="{FF2B5EF4-FFF2-40B4-BE49-F238E27FC236}">
                <a16:creationId xmlns:a16="http://schemas.microsoft.com/office/drawing/2014/main" xmlns="" id="{66AD47E4-1FD2-408F-B7F5-477FDA020542}"/>
              </a:ext>
            </a:extLst>
          </p:cNvPr>
          <p:cNvSpPr/>
          <p:nvPr/>
        </p:nvSpPr>
        <p:spPr>
          <a:xfrm>
            <a:off x="7190944" y="1965739"/>
            <a:ext cx="1800493" cy="369332"/>
          </a:xfrm>
          <a:prstGeom prst="rect">
            <a:avLst/>
          </a:prstGeom>
          <a:ln>
            <a:solidFill>
              <a:schemeClr val="tx1">
                <a:lumMod val="75000"/>
                <a:lumOff val="25000"/>
              </a:schemeClr>
            </a:solidFill>
          </a:ln>
        </p:spPr>
        <p:txBody>
          <a:bodyPr wrap="none">
            <a:spAutoFit/>
          </a:bodyPr>
          <a:lstStyle/>
          <a:p>
            <a:r>
              <a:rPr lang="ja-JP" altLang="en-US" b="1" dirty="0">
                <a:solidFill>
                  <a:schemeClr val="tx1">
                    <a:lumMod val="75000"/>
                    <a:lumOff val="25000"/>
                  </a:schemeClr>
                </a:solidFill>
              </a:rPr>
              <a:t>テキストを入力</a:t>
            </a:r>
            <a:endParaRPr lang="ja-JP" altLang="en-US" dirty="0">
              <a:solidFill>
                <a:schemeClr val="tx1">
                  <a:lumMod val="75000"/>
                  <a:lumOff val="25000"/>
                </a:schemeClr>
              </a:solidFill>
            </a:endParaRPr>
          </a:p>
        </p:txBody>
      </p:sp>
      <p:sp>
        <p:nvSpPr>
          <p:cNvPr id="20" name="正方形/長方形 19">
            <a:extLst>
              <a:ext uri="{FF2B5EF4-FFF2-40B4-BE49-F238E27FC236}">
                <a16:creationId xmlns:a16="http://schemas.microsoft.com/office/drawing/2014/main" xmlns="" id="{D543B365-400F-49F2-B95C-FE141A06B6BB}"/>
              </a:ext>
            </a:extLst>
          </p:cNvPr>
          <p:cNvSpPr/>
          <p:nvPr/>
        </p:nvSpPr>
        <p:spPr>
          <a:xfrm>
            <a:off x="1275211" y="4738440"/>
            <a:ext cx="1800494" cy="369332"/>
          </a:xfrm>
          <a:prstGeom prst="rect">
            <a:avLst/>
          </a:prstGeom>
          <a:ln>
            <a:solidFill>
              <a:schemeClr val="tx1">
                <a:lumMod val="75000"/>
                <a:lumOff val="25000"/>
              </a:schemeClr>
            </a:solidFill>
          </a:ln>
        </p:spPr>
        <p:txBody>
          <a:bodyPr wrap="none">
            <a:spAutoFit/>
          </a:bodyPr>
          <a:lstStyle/>
          <a:p>
            <a:pPr algn="r"/>
            <a:r>
              <a:rPr lang="ja-JP" altLang="en-US" b="1" dirty="0">
                <a:solidFill>
                  <a:schemeClr val="tx1">
                    <a:lumMod val="75000"/>
                    <a:lumOff val="25000"/>
                  </a:schemeClr>
                </a:solidFill>
              </a:rPr>
              <a:t>テキストを入力</a:t>
            </a:r>
            <a:endParaRPr lang="ja-JP" altLang="en-US" dirty="0">
              <a:solidFill>
                <a:schemeClr val="tx1">
                  <a:lumMod val="75000"/>
                  <a:lumOff val="25000"/>
                </a:schemeClr>
              </a:solidFill>
            </a:endParaRPr>
          </a:p>
        </p:txBody>
      </p:sp>
      <p:sp>
        <p:nvSpPr>
          <p:cNvPr id="21" name="正方形/長方形 20">
            <a:extLst>
              <a:ext uri="{FF2B5EF4-FFF2-40B4-BE49-F238E27FC236}">
                <a16:creationId xmlns:a16="http://schemas.microsoft.com/office/drawing/2014/main" xmlns="" id="{BB2160AE-C9EC-4799-AF35-7C4714683CB5}"/>
              </a:ext>
            </a:extLst>
          </p:cNvPr>
          <p:cNvSpPr/>
          <p:nvPr/>
        </p:nvSpPr>
        <p:spPr>
          <a:xfrm>
            <a:off x="9024445" y="4738440"/>
            <a:ext cx="1800493" cy="369332"/>
          </a:xfrm>
          <a:prstGeom prst="rect">
            <a:avLst/>
          </a:prstGeom>
          <a:ln>
            <a:solidFill>
              <a:schemeClr val="tx1">
                <a:lumMod val="75000"/>
                <a:lumOff val="25000"/>
              </a:schemeClr>
            </a:solidFill>
          </a:ln>
        </p:spPr>
        <p:txBody>
          <a:bodyPr wrap="none">
            <a:spAutoFit/>
          </a:bodyPr>
          <a:lstStyle/>
          <a:p>
            <a:r>
              <a:rPr lang="ja-JP" altLang="en-US" b="1" dirty="0">
                <a:solidFill>
                  <a:schemeClr val="tx1">
                    <a:lumMod val="75000"/>
                    <a:lumOff val="25000"/>
                  </a:schemeClr>
                </a:solidFill>
              </a:rPr>
              <a:t>テキストを入力</a:t>
            </a:r>
            <a:endParaRPr lang="ja-JP" altLang="en-US" dirty="0">
              <a:solidFill>
                <a:schemeClr val="tx1">
                  <a:lumMod val="75000"/>
                  <a:lumOff val="25000"/>
                </a:schemeClr>
              </a:solidFill>
            </a:endParaRPr>
          </a:p>
        </p:txBody>
      </p:sp>
      <p:sp>
        <p:nvSpPr>
          <p:cNvPr id="22" name="正方形/長方形 21">
            <a:extLst>
              <a:ext uri="{FF2B5EF4-FFF2-40B4-BE49-F238E27FC236}">
                <a16:creationId xmlns:a16="http://schemas.microsoft.com/office/drawing/2014/main" xmlns="" id="{495D051C-D9B1-462D-9D83-AAABB7D2386C}"/>
              </a:ext>
            </a:extLst>
          </p:cNvPr>
          <p:cNvSpPr/>
          <p:nvPr/>
        </p:nvSpPr>
        <p:spPr>
          <a:xfrm>
            <a:off x="3930140" y="3125735"/>
            <a:ext cx="4339650" cy="923330"/>
          </a:xfrm>
          <a:prstGeom prst="rect">
            <a:avLst/>
          </a:prstGeom>
          <a:ln>
            <a:solidFill>
              <a:schemeClr val="tx1">
                <a:lumMod val="75000"/>
                <a:lumOff val="25000"/>
              </a:schemeClr>
            </a:solidFill>
          </a:ln>
        </p:spPr>
        <p:txBody>
          <a:bodyPr wrap="none">
            <a:spAutoFit/>
          </a:bodyPr>
          <a:lstStyle/>
          <a:p>
            <a:pPr algn="ctr"/>
            <a:r>
              <a:rPr lang="ja-JP" altLang="en-US" sz="5400" b="1" dirty="0">
                <a:solidFill>
                  <a:schemeClr val="tx1">
                    <a:lumMod val="75000"/>
                    <a:lumOff val="25000"/>
                  </a:schemeClr>
                </a:solidFill>
              </a:rPr>
              <a:t>テキスト入力</a:t>
            </a:r>
            <a:endParaRPr lang="ja-JP" altLang="en-US" sz="5400" dirty="0">
              <a:solidFill>
                <a:schemeClr val="tx1">
                  <a:lumMod val="75000"/>
                  <a:lumOff val="25000"/>
                </a:schemeClr>
              </a:solidFill>
            </a:endParaRPr>
          </a:p>
        </p:txBody>
      </p:sp>
    </p:spTree>
    <p:extLst>
      <p:ext uri="{BB962C8B-B14F-4D97-AF65-F5344CB8AC3E}">
        <p14:creationId xmlns:p14="http://schemas.microsoft.com/office/powerpoint/2010/main" val="40692322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72DA784B-788E-4C1B-BE38-2810EF2F535B}"/>
              </a:ext>
            </a:extLst>
          </p:cNvPr>
          <p:cNvSpPr>
            <a:spLocks noGrp="1"/>
          </p:cNvSpPr>
          <p:nvPr>
            <p:ph type="title"/>
          </p:nvPr>
        </p:nvSpPr>
        <p:spPr/>
        <p:txBody>
          <a:bodyPr/>
          <a:lstStyle/>
          <a:p>
            <a:r>
              <a:rPr kumimoji="1" lang="ja-JP" altLang="en-US" dirty="0"/>
              <a:t>施設</a:t>
            </a:r>
          </a:p>
        </p:txBody>
      </p:sp>
      <p:sp>
        <p:nvSpPr>
          <p:cNvPr id="3" name="フッター プレースホルダー 2">
            <a:extLst>
              <a:ext uri="{FF2B5EF4-FFF2-40B4-BE49-F238E27FC236}">
                <a16:creationId xmlns:a16="http://schemas.microsoft.com/office/drawing/2014/main" xmlns="" id="{96FC8F0F-C3D0-4A27-925B-2B5818345F0F}"/>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1707AF5B-F147-4469-9E75-8D16D05CE20D}"/>
              </a:ext>
            </a:extLst>
          </p:cNvPr>
          <p:cNvSpPr>
            <a:spLocks noGrp="1"/>
          </p:cNvSpPr>
          <p:nvPr>
            <p:ph type="sldNum" sz="quarter" idx="12"/>
          </p:nvPr>
        </p:nvSpPr>
        <p:spPr/>
        <p:txBody>
          <a:bodyPr/>
          <a:lstStyle/>
          <a:p>
            <a:fld id="{9BB7B253-4399-4D06-851F-03E81F13F64F}" type="slidenum">
              <a:rPr kumimoji="1" lang="ja-JP" altLang="en-US" smtClean="0"/>
              <a:t>31</a:t>
            </a:fld>
            <a:endParaRPr kumimoji="1" lang="ja-JP" altLang="en-US"/>
          </a:p>
        </p:txBody>
      </p:sp>
      <p:pic>
        <p:nvPicPr>
          <p:cNvPr id="8" name="図プレースホルダー 7">
            <a:extLst>
              <a:ext uri="{FF2B5EF4-FFF2-40B4-BE49-F238E27FC236}">
                <a16:creationId xmlns:a16="http://schemas.microsoft.com/office/drawing/2014/main" xmlns="" id="{B14B60D3-2DF6-4CDB-B96A-7DD2595F3303}"/>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9" r="19"/>
          <a:stretch>
            <a:fillRect/>
          </a:stretch>
        </p:blipFill>
        <p:spPr/>
      </p:pic>
      <p:pic>
        <p:nvPicPr>
          <p:cNvPr id="10" name="図プレースホルダー 9">
            <a:extLst>
              <a:ext uri="{FF2B5EF4-FFF2-40B4-BE49-F238E27FC236}">
                <a16:creationId xmlns:a16="http://schemas.microsoft.com/office/drawing/2014/main" xmlns="" id="{3DD98F0F-6393-4B9E-BA69-0021DB090B7A}"/>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9" r="19"/>
          <a:stretch>
            <a:fillRect/>
          </a:stretch>
        </p:blipFill>
        <p:spPr/>
      </p:pic>
    </p:spTree>
    <p:extLst>
      <p:ext uri="{BB962C8B-B14F-4D97-AF65-F5344CB8AC3E}">
        <p14:creationId xmlns:p14="http://schemas.microsoft.com/office/powerpoint/2010/main" val="15777614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プレースホルダー 9">
            <a:extLst>
              <a:ext uri="{FF2B5EF4-FFF2-40B4-BE49-F238E27FC236}">
                <a16:creationId xmlns:a16="http://schemas.microsoft.com/office/drawing/2014/main" xmlns="" id="{29F9633B-DFC3-40C9-B2ED-F93ADF8B8E7F}"/>
              </a:ext>
            </a:extLst>
          </p:cNvPr>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05" r="505"/>
          <a:stretch>
            <a:fillRect/>
          </a:stretch>
        </p:blipFill>
        <p:spPr/>
      </p:pic>
      <p:pic>
        <p:nvPicPr>
          <p:cNvPr id="12" name="図プレースホルダー 11">
            <a:extLst>
              <a:ext uri="{FF2B5EF4-FFF2-40B4-BE49-F238E27FC236}">
                <a16:creationId xmlns:a16="http://schemas.microsoft.com/office/drawing/2014/main" xmlns="" id="{6834404E-7A53-47EA-9400-79787D7853A4}"/>
              </a:ext>
            </a:extLst>
          </p:cNvPr>
          <p:cNvPicPr>
            <a:picLocks noGrp="1" noChangeAspect="1"/>
          </p:cNvPicPr>
          <p:nvPr>
            <p:ph type="pic" idx="10"/>
          </p:nvPr>
        </p:nvPicPr>
        <p:blipFill>
          <a:blip r:embed="rId3" cstate="print">
            <a:extLst>
              <a:ext uri="{28A0092B-C50C-407E-A947-70E740481C1C}">
                <a14:useLocalDpi xmlns:a14="http://schemas.microsoft.com/office/drawing/2010/main" val="0"/>
              </a:ext>
            </a:extLst>
          </a:blip>
          <a:srcRect l="544" r="544"/>
          <a:stretch>
            <a:fillRect/>
          </a:stretch>
        </p:blipFill>
        <p:spPr/>
      </p:pic>
      <p:pic>
        <p:nvPicPr>
          <p:cNvPr id="14" name="図プレースホルダー 13">
            <a:extLst>
              <a:ext uri="{FF2B5EF4-FFF2-40B4-BE49-F238E27FC236}">
                <a16:creationId xmlns:a16="http://schemas.microsoft.com/office/drawing/2014/main" xmlns="" id="{9D7AC75B-6806-4693-BF28-1D6DF1CFFE25}"/>
              </a:ext>
            </a:extLst>
          </p:cNvPr>
          <p:cNvPicPr>
            <a:picLocks noGrp="1" noChangeAspect="1"/>
          </p:cNvPicPr>
          <p:nvPr>
            <p:ph type="pic" idx="11"/>
          </p:nvPr>
        </p:nvPicPr>
        <p:blipFill>
          <a:blip r:embed="rId4" cstate="print">
            <a:extLst>
              <a:ext uri="{28A0092B-C50C-407E-A947-70E740481C1C}">
                <a14:useLocalDpi xmlns:a14="http://schemas.microsoft.com/office/drawing/2010/main" val="0"/>
              </a:ext>
            </a:extLst>
          </a:blip>
          <a:srcRect l="1472" r="1472"/>
          <a:stretch>
            <a:fillRect/>
          </a:stretch>
        </p:blipFill>
        <p:spPr/>
      </p:pic>
      <p:pic>
        <p:nvPicPr>
          <p:cNvPr id="8" name="図プレースホルダー 7">
            <a:extLst>
              <a:ext uri="{FF2B5EF4-FFF2-40B4-BE49-F238E27FC236}">
                <a16:creationId xmlns:a16="http://schemas.microsoft.com/office/drawing/2014/main" xmlns="" id="{97993A99-4693-4D2F-ADFB-2A058E879D1A}"/>
              </a:ext>
            </a:extLst>
          </p:cNvPr>
          <p:cNvPicPr>
            <a:picLocks noGrp="1" noChangeAspect="1"/>
          </p:cNvPicPr>
          <p:nvPr>
            <p:ph type="pic" idx="12"/>
          </p:nvPr>
        </p:nvPicPr>
        <p:blipFill>
          <a:blip r:embed="rId5" cstate="print">
            <a:extLst>
              <a:ext uri="{28A0092B-C50C-407E-A947-70E740481C1C}">
                <a14:useLocalDpi xmlns:a14="http://schemas.microsoft.com/office/drawing/2010/main" val="0"/>
              </a:ext>
            </a:extLst>
          </a:blip>
          <a:srcRect l="505" r="505"/>
          <a:stretch>
            <a:fillRect/>
          </a:stretch>
        </p:blipFill>
        <p:spPr/>
      </p:pic>
      <p:sp>
        <p:nvSpPr>
          <p:cNvPr id="6" name="タイトル 5">
            <a:extLst>
              <a:ext uri="{FF2B5EF4-FFF2-40B4-BE49-F238E27FC236}">
                <a16:creationId xmlns:a16="http://schemas.microsoft.com/office/drawing/2014/main" xmlns="" id="{2A9BC625-814A-4E9E-9DAE-6E9D1E70CCA4}"/>
              </a:ext>
            </a:extLst>
          </p:cNvPr>
          <p:cNvSpPr>
            <a:spLocks noGrp="1"/>
          </p:cNvSpPr>
          <p:nvPr>
            <p:ph type="title"/>
          </p:nvPr>
        </p:nvSpPr>
        <p:spPr/>
        <p:txBody>
          <a:bodyPr/>
          <a:lstStyle/>
          <a:p>
            <a:r>
              <a:rPr lang="en-US" altLang="ja-JP" dirty="0"/>
              <a:t>6</a:t>
            </a:r>
            <a:r>
              <a:rPr kumimoji="1" lang="en-US" altLang="ja-JP" dirty="0"/>
              <a:t>.</a:t>
            </a:r>
            <a:r>
              <a:rPr lang="ja-JP" altLang="en-US" dirty="0"/>
              <a:t>応募</a:t>
            </a:r>
            <a:r>
              <a:rPr kumimoji="1" lang="ja-JP" altLang="en-US" dirty="0"/>
              <a:t>と選考の流れ</a:t>
            </a:r>
          </a:p>
        </p:txBody>
      </p:sp>
    </p:spTree>
    <p:extLst>
      <p:ext uri="{BB962C8B-B14F-4D97-AF65-F5344CB8AC3E}">
        <p14:creationId xmlns:p14="http://schemas.microsoft.com/office/powerpoint/2010/main" val="17357626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B02C6677-0454-463E-A13C-38E5F0F0BBBF}"/>
              </a:ext>
            </a:extLst>
          </p:cNvPr>
          <p:cNvSpPr>
            <a:spLocks noGrp="1"/>
          </p:cNvSpPr>
          <p:nvPr>
            <p:ph type="title"/>
          </p:nvPr>
        </p:nvSpPr>
        <p:spPr/>
        <p:txBody>
          <a:bodyPr/>
          <a:lstStyle/>
          <a:p>
            <a:r>
              <a:rPr lang="ja-JP" altLang="en-US" dirty="0"/>
              <a:t>応募受付</a:t>
            </a:r>
            <a:endParaRPr kumimoji="1" lang="ja-JP" altLang="en-US" dirty="0"/>
          </a:p>
        </p:txBody>
      </p:sp>
      <p:sp>
        <p:nvSpPr>
          <p:cNvPr id="3" name="フッター プレースホルダー 2">
            <a:extLst>
              <a:ext uri="{FF2B5EF4-FFF2-40B4-BE49-F238E27FC236}">
                <a16:creationId xmlns:a16="http://schemas.microsoft.com/office/drawing/2014/main" xmlns="" id="{881D725C-C228-4F8D-9306-3503035E7C7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CCCB4A62-6D40-4795-8E78-12891276CD07}"/>
              </a:ext>
            </a:extLst>
          </p:cNvPr>
          <p:cNvSpPr>
            <a:spLocks noGrp="1"/>
          </p:cNvSpPr>
          <p:nvPr>
            <p:ph type="sldNum" sz="quarter" idx="12"/>
          </p:nvPr>
        </p:nvSpPr>
        <p:spPr/>
        <p:txBody>
          <a:bodyPr/>
          <a:lstStyle/>
          <a:p>
            <a:fld id="{9BB7B253-4399-4D06-851F-03E81F13F64F}" type="slidenum">
              <a:rPr kumimoji="1" lang="ja-JP" altLang="en-US" smtClean="0"/>
              <a:t>33</a:t>
            </a:fld>
            <a:endParaRPr kumimoji="1" lang="ja-JP" altLang="en-US"/>
          </a:p>
        </p:txBody>
      </p:sp>
      <p:sp>
        <p:nvSpPr>
          <p:cNvPr id="5" name="正方形/長方形 4">
            <a:extLst>
              <a:ext uri="{FF2B5EF4-FFF2-40B4-BE49-F238E27FC236}">
                <a16:creationId xmlns:a16="http://schemas.microsoft.com/office/drawing/2014/main" xmlns="" id="{CC28FA4F-408A-4B48-9CC3-A4B6D1C27291}"/>
              </a:ext>
            </a:extLst>
          </p:cNvPr>
          <p:cNvSpPr/>
          <p:nvPr/>
        </p:nvSpPr>
        <p:spPr>
          <a:xfrm>
            <a:off x="904999" y="1407418"/>
            <a:ext cx="10403543" cy="10571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lumMod val="75000"/>
                    <a:lumOff val="25000"/>
                  </a:schemeClr>
                </a:solidFill>
                <a:ea typeface="メイリオ" panose="020B0604030504040204" pitchFamily="50" charset="-128"/>
              </a:rPr>
              <a:t>「</a:t>
            </a:r>
            <a:r>
              <a:rPr kumimoji="1" lang="en-US" altLang="ja-JP" sz="2800" dirty="0">
                <a:solidFill>
                  <a:schemeClr val="tx1">
                    <a:lumMod val="75000"/>
                    <a:lumOff val="25000"/>
                  </a:schemeClr>
                </a:solidFill>
                <a:ea typeface="メイリオ" panose="020B0604030504040204" pitchFamily="50" charset="-128"/>
              </a:rPr>
              <a:t>WEB</a:t>
            </a:r>
            <a:r>
              <a:rPr kumimoji="1" lang="ja-JP" altLang="en-US" sz="2800" dirty="0">
                <a:solidFill>
                  <a:schemeClr val="tx1">
                    <a:lumMod val="75000"/>
                    <a:lumOff val="25000"/>
                  </a:schemeClr>
                </a:solidFill>
                <a:ea typeface="メイリオ" panose="020B0604030504040204" pitchFamily="50" charset="-128"/>
              </a:rPr>
              <a:t>会社説明会」</a:t>
            </a:r>
            <a:r>
              <a:rPr lang="ja-JP" altLang="en-US" sz="2800" dirty="0">
                <a:solidFill>
                  <a:schemeClr val="tx1">
                    <a:lumMod val="75000"/>
                    <a:lumOff val="25000"/>
                  </a:schemeClr>
                </a:solidFill>
                <a:ea typeface="メイリオ" panose="020B0604030504040204" pitchFamily="50" charset="-128"/>
              </a:rPr>
              <a:t>「会社説明会」「学内セミナー」いずれも</a:t>
            </a:r>
            <a:endParaRPr lang="en-US" altLang="ja-JP" sz="2800" dirty="0">
              <a:solidFill>
                <a:schemeClr val="tx1">
                  <a:lumMod val="75000"/>
                  <a:lumOff val="25000"/>
                </a:schemeClr>
              </a:solidFill>
              <a:ea typeface="メイリオ" panose="020B0604030504040204" pitchFamily="50" charset="-128"/>
            </a:endParaRPr>
          </a:p>
          <a:p>
            <a:pPr algn="ctr"/>
            <a:r>
              <a:rPr lang="ja-JP" altLang="en-US" sz="2800" dirty="0">
                <a:solidFill>
                  <a:schemeClr val="tx1">
                    <a:lumMod val="75000"/>
                    <a:lumOff val="25000"/>
                  </a:schemeClr>
                </a:solidFill>
                <a:ea typeface="メイリオ" panose="020B0604030504040204" pitchFamily="50" charset="-128"/>
              </a:rPr>
              <a:t>参加は必須ではありません。</a:t>
            </a:r>
            <a:endParaRPr lang="en-US" altLang="ja-JP" sz="2800" dirty="0">
              <a:solidFill>
                <a:schemeClr val="tx1">
                  <a:lumMod val="75000"/>
                  <a:lumOff val="25000"/>
                </a:schemeClr>
              </a:solidFill>
              <a:ea typeface="メイリオ" panose="020B0604030504040204" pitchFamily="50" charset="-128"/>
            </a:endParaRPr>
          </a:p>
        </p:txBody>
      </p:sp>
      <p:sp>
        <p:nvSpPr>
          <p:cNvPr id="6" name="四角形: 角を丸くする 5">
            <a:extLst>
              <a:ext uri="{FF2B5EF4-FFF2-40B4-BE49-F238E27FC236}">
                <a16:creationId xmlns:a16="http://schemas.microsoft.com/office/drawing/2014/main" xmlns="" id="{FA9A07BC-4CA6-4F25-8568-14A7F8F5C327}"/>
              </a:ext>
            </a:extLst>
          </p:cNvPr>
          <p:cNvSpPr/>
          <p:nvPr/>
        </p:nvSpPr>
        <p:spPr>
          <a:xfrm>
            <a:off x="3541991" y="2822432"/>
            <a:ext cx="5129561" cy="847493"/>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spc="-150" dirty="0">
                <a:solidFill>
                  <a:schemeClr val="bg1"/>
                </a:solidFill>
                <a:latin typeface="メイリオ" panose="020B0604030504040204" pitchFamily="50" charset="-128"/>
                <a:ea typeface="メイリオ" panose="020B0604030504040204" pitchFamily="50" charset="-128"/>
              </a:rPr>
              <a:t>応募フォームから送信</a:t>
            </a:r>
          </a:p>
        </p:txBody>
      </p:sp>
      <p:sp>
        <p:nvSpPr>
          <p:cNvPr id="7" name="矢印: 右 6">
            <a:extLst>
              <a:ext uri="{FF2B5EF4-FFF2-40B4-BE49-F238E27FC236}">
                <a16:creationId xmlns:a16="http://schemas.microsoft.com/office/drawing/2014/main" xmlns="" id="{ECF05EFE-A029-492E-A1F1-528431A4475F}"/>
              </a:ext>
            </a:extLst>
          </p:cNvPr>
          <p:cNvSpPr/>
          <p:nvPr/>
        </p:nvSpPr>
        <p:spPr>
          <a:xfrm rot="5400000">
            <a:off x="5895849" y="3332416"/>
            <a:ext cx="423746" cy="1706137"/>
          </a:xfrm>
          <a:prstGeom prst="rightArrow">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8" name="テキスト ボックス 7">
            <a:extLst>
              <a:ext uri="{FF2B5EF4-FFF2-40B4-BE49-F238E27FC236}">
                <a16:creationId xmlns:a16="http://schemas.microsoft.com/office/drawing/2014/main" xmlns="" id="{DDDC73D6-A352-45F9-AC8E-ED024E49BCB3}"/>
              </a:ext>
            </a:extLst>
          </p:cNvPr>
          <p:cNvSpPr txBox="1"/>
          <p:nvPr/>
        </p:nvSpPr>
        <p:spPr>
          <a:xfrm>
            <a:off x="2984810" y="4701043"/>
            <a:ext cx="6222380" cy="954107"/>
          </a:xfrm>
          <a:prstGeom prst="rect">
            <a:avLst/>
          </a:prstGeom>
          <a:noFill/>
        </p:spPr>
        <p:txBody>
          <a:bodyPr wrap="square" rtlCol="0">
            <a:spAutoFit/>
          </a:bodyPr>
          <a:lstStyle/>
          <a:p>
            <a:pPr algn="ctr"/>
            <a:r>
              <a:rPr lang="ja-JP" altLang="en-US" sz="2800" dirty="0">
                <a:solidFill>
                  <a:schemeClr val="tx1">
                    <a:lumMod val="75000"/>
                    <a:lumOff val="25000"/>
                  </a:schemeClr>
                </a:solidFill>
                <a:latin typeface="Arial Black" panose="020B0A04020102020204" pitchFamily="34" charset="0"/>
                <a:ea typeface="メイリオ" panose="020B0604030504040204" pitchFamily="50" charset="-128"/>
              </a:rPr>
              <a:t>応募スケジュールは</a:t>
            </a:r>
            <a:endParaRPr lang="en-US" altLang="ja-JP" sz="2800" dirty="0">
              <a:solidFill>
                <a:schemeClr val="tx1">
                  <a:lumMod val="75000"/>
                  <a:lumOff val="25000"/>
                </a:schemeClr>
              </a:solidFill>
              <a:latin typeface="Arial Black" panose="020B0A04020102020204" pitchFamily="34" charset="0"/>
              <a:ea typeface="メイリオ" panose="020B0604030504040204" pitchFamily="50" charset="-128"/>
            </a:endParaRPr>
          </a:p>
          <a:p>
            <a:pPr algn="ctr"/>
            <a:r>
              <a:rPr kumimoji="1" lang="en-US" altLang="ja-JP" sz="2800" dirty="0">
                <a:solidFill>
                  <a:schemeClr val="tx1">
                    <a:lumMod val="75000"/>
                    <a:lumOff val="25000"/>
                  </a:schemeClr>
                </a:solidFill>
                <a:latin typeface="Arial Black" panose="020B0A04020102020204" pitchFamily="34" charset="0"/>
                <a:ea typeface="メイリオ" panose="020B0604030504040204" pitchFamily="50" charset="-128"/>
              </a:rPr>
              <a:t>WEB</a:t>
            </a:r>
            <a:r>
              <a:rPr kumimoji="1" lang="ja-JP" altLang="en-US" sz="2800" dirty="0">
                <a:solidFill>
                  <a:schemeClr val="tx1">
                    <a:lumMod val="75000"/>
                    <a:lumOff val="25000"/>
                  </a:schemeClr>
                </a:solidFill>
                <a:latin typeface="Arial Black" panose="020B0A04020102020204" pitchFamily="34" charset="0"/>
                <a:ea typeface="メイリオ" panose="020B0604030504040204" pitchFamily="50" charset="-128"/>
              </a:rPr>
              <a:t>サイトでご確認願います</a:t>
            </a:r>
          </a:p>
        </p:txBody>
      </p:sp>
    </p:spTree>
    <p:extLst>
      <p:ext uri="{BB962C8B-B14F-4D97-AF65-F5344CB8AC3E}">
        <p14:creationId xmlns:p14="http://schemas.microsoft.com/office/powerpoint/2010/main" val="34775106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B02C6677-0454-463E-A13C-38E5F0F0BBBF}"/>
              </a:ext>
            </a:extLst>
          </p:cNvPr>
          <p:cNvSpPr>
            <a:spLocks noGrp="1"/>
          </p:cNvSpPr>
          <p:nvPr>
            <p:ph type="title"/>
          </p:nvPr>
        </p:nvSpPr>
        <p:spPr/>
        <p:txBody>
          <a:bodyPr/>
          <a:lstStyle/>
          <a:p>
            <a:r>
              <a:rPr kumimoji="1" lang="ja-JP" altLang="en-US" dirty="0"/>
              <a:t>選考の流れ</a:t>
            </a:r>
          </a:p>
        </p:txBody>
      </p:sp>
      <p:sp>
        <p:nvSpPr>
          <p:cNvPr id="3" name="フッター プレースホルダー 2">
            <a:extLst>
              <a:ext uri="{FF2B5EF4-FFF2-40B4-BE49-F238E27FC236}">
                <a16:creationId xmlns:a16="http://schemas.microsoft.com/office/drawing/2014/main" xmlns="" id="{881D725C-C228-4F8D-9306-3503035E7C7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CCCB4A62-6D40-4795-8E78-12891276CD07}"/>
              </a:ext>
            </a:extLst>
          </p:cNvPr>
          <p:cNvSpPr>
            <a:spLocks noGrp="1"/>
          </p:cNvSpPr>
          <p:nvPr>
            <p:ph type="sldNum" sz="quarter" idx="12"/>
          </p:nvPr>
        </p:nvSpPr>
        <p:spPr>
          <a:xfrm>
            <a:off x="11372192" y="6356350"/>
            <a:ext cx="493987" cy="365125"/>
          </a:xfrm>
        </p:spPr>
        <p:txBody>
          <a:bodyPr/>
          <a:lstStyle/>
          <a:p>
            <a:fld id="{9BB7B253-4399-4D06-851F-03E81F13F64F}" type="slidenum">
              <a:rPr kumimoji="1" lang="ja-JP" altLang="en-US" smtClean="0"/>
              <a:t>34</a:t>
            </a:fld>
            <a:endParaRPr kumimoji="1" lang="ja-JP" altLang="en-US"/>
          </a:p>
        </p:txBody>
      </p:sp>
      <p:sp>
        <p:nvSpPr>
          <p:cNvPr id="9" name="四角形: 角を丸くする 10">
            <a:extLst>
              <a:ext uri="{FF2B5EF4-FFF2-40B4-BE49-F238E27FC236}">
                <a16:creationId xmlns:a16="http://schemas.microsoft.com/office/drawing/2014/main" xmlns="" id="{B95F3128-515F-4566-9598-5DEA24281F57}"/>
              </a:ext>
            </a:extLst>
          </p:cNvPr>
          <p:cNvSpPr/>
          <p:nvPr/>
        </p:nvSpPr>
        <p:spPr>
          <a:xfrm>
            <a:off x="3542942" y="2737855"/>
            <a:ext cx="5129561" cy="612000"/>
          </a:xfrm>
          <a:prstGeom prst="roundRect">
            <a:avLst/>
          </a:prstGeom>
          <a:solidFill>
            <a:schemeClr val="accent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600" b="1" dirty="0">
                <a:solidFill>
                  <a:schemeClr val="bg1"/>
                </a:solidFill>
                <a:ea typeface="メイリオ" panose="020B0604030504040204" pitchFamily="50" charset="-128"/>
              </a:rPr>
              <a:t>書類選考（</a:t>
            </a:r>
            <a:r>
              <a:rPr kumimoji="1" lang="en-US" altLang="ja-JP" sz="2600" b="1" dirty="0">
                <a:solidFill>
                  <a:schemeClr val="bg1"/>
                </a:solidFill>
                <a:ea typeface="メイリオ" panose="020B0604030504040204" pitchFamily="50" charset="-128"/>
              </a:rPr>
              <a:t>ES</a:t>
            </a:r>
            <a:r>
              <a:rPr kumimoji="1" lang="ja-JP" altLang="en-US" sz="2600" b="1" dirty="0">
                <a:solidFill>
                  <a:schemeClr val="bg1"/>
                </a:solidFill>
                <a:ea typeface="メイリオ" panose="020B0604030504040204" pitchFamily="50" charset="-128"/>
              </a:rPr>
              <a:t>・</a:t>
            </a:r>
            <a:r>
              <a:rPr kumimoji="1" lang="en-US" altLang="ja-JP" sz="2600" b="1" dirty="0">
                <a:solidFill>
                  <a:schemeClr val="bg1"/>
                </a:solidFill>
                <a:ea typeface="メイリオ" panose="020B0604030504040204" pitchFamily="50" charset="-128"/>
              </a:rPr>
              <a:t>WEB</a:t>
            </a:r>
            <a:r>
              <a:rPr kumimoji="1" lang="ja-JP" altLang="en-US" sz="2600" b="1" dirty="0">
                <a:solidFill>
                  <a:schemeClr val="bg1"/>
                </a:solidFill>
                <a:ea typeface="メイリオ" panose="020B0604030504040204" pitchFamily="50" charset="-128"/>
              </a:rPr>
              <a:t>テスト）</a:t>
            </a:r>
          </a:p>
        </p:txBody>
      </p:sp>
      <p:sp>
        <p:nvSpPr>
          <p:cNvPr id="10" name="テキスト ボックス 9">
            <a:extLst>
              <a:ext uri="{FF2B5EF4-FFF2-40B4-BE49-F238E27FC236}">
                <a16:creationId xmlns:a16="http://schemas.microsoft.com/office/drawing/2014/main" xmlns="" id="{73D43197-7AD1-42B0-9D06-8762B290BB0F}"/>
              </a:ext>
            </a:extLst>
          </p:cNvPr>
          <p:cNvSpPr txBox="1"/>
          <p:nvPr/>
        </p:nvSpPr>
        <p:spPr>
          <a:xfrm>
            <a:off x="2482371" y="1490642"/>
            <a:ext cx="7353295" cy="707886"/>
          </a:xfrm>
          <a:prstGeom prst="rect">
            <a:avLst/>
          </a:prstGeom>
          <a:noFill/>
        </p:spPr>
        <p:txBody>
          <a:bodyPr wrap="none" rtlCol="0">
            <a:spAutoFit/>
          </a:bodyPr>
          <a:lstStyle/>
          <a:p>
            <a:r>
              <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応募者には順次</a:t>
            </a:r>
            <a:r>
              <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WEB</a:t>
            </a:r>
            <a:r>
              <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テストと</a:t>
            </a:r>
            <a:r>
              <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ES</a:t>
            </a:r>
            <a:r>
              <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提出の依頼をしますので</a:t>
            </a:r>
            <a:endPar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endParaRPr>
          </a:p>
          <a:p>
            <a:pPr algn="ctr"/>
            <a:r>
              <a:rPr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締切日までの</a:t>
            </a:r>
            <a:r>
              <a:rPr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ES</a:t>
            </a:r>
            <a:r>
              <a:rPr lang="ja-JP" altLang="en-US" sz="2000" dirty="0" err="1">
                <a:solidFill>
                  <a:schemeClr val="tx1">
                    <a:lumMod val="75000"/>
                    <a:lumOff val="25000"/>
                  </a:schemeClr>
                </a:solidFill>
                <a:latin typeface="Arial Black" panose="020B0A04020102020204" pitchFamily="34" charset="0"/>
                <a:ea typeface="メイリオ" panose="020B0604030504040204" pitchFamily="50" charset="-128"/>
              </a:rPr>
              <a:t>の提</a:t>
            </a:r>
            <a:r>
              <a:rPr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出と</a:t>
            </a:r>
            <a:r>
              <a:rPr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WEB</a:t>
            </a:r>
            <a:r>
              <a:rPr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テストの受験をお願いします。</a:t>
            </a:r>
            <a:endPar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endParaRPr>
          </a:p>
        </p:txBody>
      </p:sp>
      <p:sp>
        <p:nvSpPr>
          <p:cNvPr id="11" name="四角形: 角を丸くする 10">
            <a:extLst>
              <a:ext uri="{FF2B5EF4-FFF2-40B4-BE49-F238E27FC236}">
                <a16:creationId xmlns:a16="http://schemas.microsoft.com/office/drawing/2014/main" xmlns="" id="{95A2EF2C-483C-4FB8-A90D-26BE36588D8F}"/>
              </a:ext>
            </a:extLst>
          </p:cNvPr>
          <p:cNvSpPr/>
          <p:nvPr/>
        </p:nvSpPr>
        <p:spPr>
          <a:xfrm>
            <a:off x="3542942" y="4040928"/>
            <a:ext cx="5129561" cy="612000"/>
          </a:xfrm>
          <a:prstGeom prst="roundRect">
            <a:avLst/>
          </a:prstGeom>
          <a:solidFill>
            <a:schemeClr val="accent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600" b="1" dirty="0">
                <a:solidFill>
                  <a:schemeClr val="bg1"/>
                </a:solidFill>
                <a:ea typeface="メイリオ" panose="020B0604030504040204" pitchFamily="50" charset="-128"/>
              </a:rPr>
              <a:t>面接選考</a:t>
            </a:r>
            <a:r>
              <a:rPr lang="en-US" altLang="ja-JP" sz="2600" b="1" dirty="0">
                <a:solidFill>
                  <a:schemeClr val="bg1"/>
                </a:solidFill>
                <a:ea typeface="メイリオ" panose="020B0604030504040204" pitchFamily="50" charset="-128"/>
              </a:rPr>
              <a:t>2~3</a:t>
            </a:r>
            <a:r>
              <a:rPr lang="ja-JP" altLang="en-US" sz="2600" b="1" dirty="0">
                <a:solidFill>
                  <a:schemeClr val="bg1"/>
                </a:solidFill>
                <a:ea typeface="メイリオ" panose="020B0604030504040204" pitchFamily="50" charset="-128"/>
              </a:rPr>
              <a:t>回</a:t>
            </a:r>
            <a:endParaRPr kumimoji="1" lang="ja-JP" altLang="en-US" sz="2600" b="1" dirty="0">
              <a:solidFill>
                <a:schemeClr val="bg1"/>
              </a:solidFill>
              <a:ea typeface="メイリオ" panose="020B0604030504040204" pitchFamily="50" charset="-128"/>
            </a:endParaRPr>
          </a:p>
        </p:txBody>
      </p:sp>
      <p:sp>
        <p:nvSpPr>
          <p:cNvPr id="12" name="四角形: 角を丸くする 11">
            <a:extLst>
              <a:ext uri="{FF2B5EF4-FFF2-40B4-BE49-F238E27FC236}">
                <a16:creationId xmlns:a16="http://schemas.microsoft.com/office/drawing/2014/main" xmlns="" id="{63EEF63E-EC6B-48F1-80AC-1717FCA67AFA}"/>
              </a:ext>
            </a:extLst>
          </p:cNvPr>
          <p:cNvSpPr/>
          <p:nvPr/>
        </p:nvSpPr>
        <p:spPr>
          <a:xfrm>
            <a:off x="3531219" y="5339654"/>
            <a:ext cx="5129561" cy="612000"/>
          </a:xfrm>
          <a:prstGeom prst="roundRect">
            <a:avLst/>
          </a:prstGeom>
          <a:solidFill>
            <a:schemeClr val="accent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600" b="1" dirty="0">
                <a:solidFill>
                  <a:schemeClr val="bg1"/>
                </a:solidFill>
                <a:ea typeface="メイリオ" panose="020B0604030504040204" pitchFamily="50" charset="-128"/>
              </a:rPr>
              <a:t>内々定</a:t>
            </a:r>
            <a:endParaRPr kumimoji="1" lang="ja-JP" altLang="en-US" sz="2600" b="1" dirty="0">
              <a:solidFill>
                <a:schemeClr val="bg1"/>
              </a:solidFill>
              <a:ea typeface="メイリオ" panose="020B0604030504040204" pitchFamily="50" charset="-128"/>
            </a:endParaRPr>
          </a:p>
        </p:txBody>
      </p:sp>
      <p:sp>
        <p:nvSpPr>
          <p:cNvPr id="13" name="矢印: 右 12">
            <a:extLst>
              <a:ext uri="{FF2B5EF4-FFF2-40B4-BE49-F238E27FC236}">
                <a16:creationId xmlns:a16="http://schemas.microsoft.com/office/drawing/2014/main" xmlns="" id="{59814128-AA1A-4885-A89A-CE5A0FB0031F}"/>
              </a:ext>
            </a:extLst>
          </p:cNvPr>
          <p:cNvSpPr/>
          <p:nvPr/>
        </p:nvSpPr>
        <p:spPr>
          <a:xfrm rot="5400000">
            <a:off x="5895849" y="1599475"/>
            <a:ext cx="423746" cy="1706137"/>
          </a:xfrm>
          <a:prstGeom prst="rightArrow">
            <a:avLst/>
          </a:prstGeom>
          <a:solidFill>
            <a:schemeClr val="accent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14" name="矢印: 右 6">
            <a:extLst>
              <a:ext uri="{FF2B5EF4-FFF2-40B4-BE49-F238E27FC236}">
                <a16:creationId xmlns:a16="http://schemas.microsoft.com/office/drawing/2014/main" xmlns="" id="{E7CE7141-F5D2-4C68-9612-20F130F5AD0F}"/>
              </a:ext>
            </a:extLst>
          </p:cNvPr>
          <p:cNvSpPr/>
          <p:nvPr/>
        </p:nvSpPr>
        <p:spPr>
          <a:xfrm rot="5400000">
            <a:off x="5895851" y="2842323"/>
            <a:ext cx="423746" cy="1706137"/>
          </a:xfrm>
          <a:prstGeom prst="rightArrow">
            <a:avLst/>
          </a:prstGeom>
          <a:solidFill>
            <a:schemeClr val="accent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15" name="矢印: 右 6">
            <a:extLst>
              <a:ext uri="{FF2B5EF4-FFF2-40B4-BE49-F238E27FC236}">
                <a16:creationId xmlns:a16="http://schemas.microsoft.com/office/drawing/2014/main" xmlns="" id="{0B1F92D0-1D2A-44F7-8256-5F1054090C04}"/>
              </a:ext>
            </a:extLst>
          </p:cNvPr>
          <p:cNvSpPr/>
          <p:nvPr/>
        </p:nvSpPr>
        <p:spPr>
          <a:xfrm rot="5400000">
            <a:off x="5895850" y="4145396"/>
            <a:ext cx="423746" cy="1706137"/>
          </a:xfrm>
          <a:prstGeom prst="rightArrow">
            <a:avLst/>
          </a:prstGeom>
          <a:solidFill>
            <a:schemeClr val="accent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Tree>
    <p:extLst>
      <p:ext uri="{BB962C8B-B14F-4D97-AF65-F5344CB8AC3E}">
        <p14:creationId xmlns:p14="http://schemas.microsoft.com/office/powerpoint/2010/main" val="42680864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プレースホルダー 9">
            <a:extLst>
              <a:ext uri="{FF2B5EF4-FFF2-40B4-BE49-F238E27FC236}">
                <a16:creationId xmlns:a16="http://schemas.microsoft.com/office/drawing/2014/main" xmlns="" id="{29F9633B-DFC3-40C9-B2ED-F93ADF8B8E7F}"/>
              </a:ext>
            </a:extLst>
          </p:cNvPr>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05" r="505"/>
          <a:stretch>
            <a:fillRect/>
          </a:stretch>
        </p:blipFill>
        <p:spPr/>
      </p:pic>
      <p:pic>
        <p:nvPicPr>
          <p:cNvPr id="12" name="図プレースホルダー 11">
            <a:extLst>
              <a:ext uri="{FF2B5EF4-FFF2-40B4-BE49-F238E27FC236}">
                <a16:creationId xmlns:a16="http://schemas.microsoft.com/office/drawing/2014/main" xmlns="" id="{6834404E-7A53-47EA-9400-79787D7853A4}"/>
              </a:ext>
            </a:extLst>
          </p:cNvPr>
          <p:cNvPicPr>
            <a:picLocks noGrp="1" noChangeAspect="1"/>
          </p:cNvPicPr>
          <p:nvPr>
            <p:ph type="pic" idx="10"/>
          </p:nvPr>
        </p:nvPicPr>
        <p:blipFill>
          <a:blip r:embed="rId3" cstate="print">
            <a:extLst>
              <a:ext uri="{28A0092B-C50C-407E-A947-70E740481C1C}">
                <a14:useLocalDpi xmlns:a14="http://schemas.microsoft.com/office/drawing/2010/main" val="0"/>
              </a:ext>
            </a:extLst>
          </a:blip>
          <a:srcRect l="544" r="544"/>
          <a:stretch>
            <a:fillRect/>
          </a:stretch>
        </p:blipFill>
        <p:spPr/>
      </p:pic>
      <p:pic>
        <p:nvPicPr>
          <p:cNvPr id="14" name="図プレースホルダー 13">
            <a:extLst>
              <a:ext uri="{FF2B5EF4-FFF2-40B4-BE49-F238E27FC236}">
                <a16:creationId xmlns:a16="http://schemas.microsoft.com/office/drawing/2014/main" xmlns="" id="{9D7AC75B-6806-4693-BF28-1D6DF1CFFE25}"/>
              </a:ext>
            </a:extLst>
          </p:cNvPr>
          <p:cNvPicPr>
            <a:picLocks noGrp="1" noChangeAspect="1"/>
          </p:cNvPicPr>
          <p:nvPr>
            <p:ph type="pic" idx="11"/>
          </p:nvPr>
        </p:nvPicPr>
        <p:blipFill>
          <a:blip r:embed="rId4" cstate="print">
            <a:extLst>
              <a:ext uri="{28A0092B-C50C-407E-A947-70E740481C1C}">
                <a14:useLocalDpi xmlns:a14="http://schemas.microsoft.com/office/drawing/2010/main" val="0"/>
              </a:ext>
            </a:extLst>
          </a:blip>
          <a:srcRect l="1472" r="1472"/>
          <a:stretch>
            <a:fillRect/>
          </a:stretch>
        </p:blipFill>
        <p:spPr/>
      </p:pic>
      <p:pic>
        <p:nvPicPr>
          <p:cNvPr id="8" name="図プレースホルダー 7">
            <a:extLst>
              <a:ext uri="{FF2B5EF4-FFF2-40B4-BE49-F238E27FC236}">
                <a16:creationId xmlns:a16="http://schemas.microsoft.com/office/drawing/2014/main" xmlns="" id="{97993A99-4693-4D2F-ADFB-2A058E879D1A}"/>
              </a:ext>
            </a:extLst>
          </p:cNvPr>
          <p:cNvPicPr>
            <a:picLocks noGrp="1" noChangeAspect="1"/>
          </p:cNvPicPr>
          <p:nvPr>
            <p:ph type="pic" idx="12"/>
          </p:nvPr>
        </p:nvPicPr>
        <p:blipFill>
          <a:blip r:embed="rId5" cstate="print">
            <a:extLst>
              <a:ext uri="{28A0092B-C50C-407E-A947-70E740481C1C}">
                <a14:useLocalDpi xmlns:a14="http://schemas.microsoft.com/office/drawing/2010/main" val="0"/>
              </a:ext>
            </a:extLst>
          </a:blip>
          <a:srcRect l="505" r="505"/>
          <a:stretch>
            <a:fillRect/>
          </a:stretch>
        </p:blipFill>
        <p:spPr/>
      </p:pic>
      <p:sp>
        <p:nvSpPr>
          <p:cNvPr id="6" name="タイトル 5">
            <a:extLst>
              <a:ext uri="{FF2B5EF4-FFF2-40B4-BE49-F238E27FC236}">
                <a16:creationId xmlns:a16="http://schemas.microsoft.com/office/drawing/2014/main" xmlns="" id="{2A9BC625-814A-4E9E-9DAE-6E9D1E70CCA4}"/>
              </a:ext>
            </a:extLst>
          </p:cNvPr>
          <p:cNvSpPr>
            <a:spLocks noGrp="1"/>
          </p:cNvSpPr>
          <p:nvPr>
            <p:ph type="title"/>
          </p:nvPr>
        </p:nvSpPr>
        <p:spPr/>
        <p:txBody>
          <a:bodyPr/>
          <a:lstStyle/>
          <a:p>
            <a:r>
              <a:rPr kumimoji="1" lang="en-US" altLang="ja-JP" dirty="0"/>
              <a:t>1.</a:t>
            </a:r>
            <a:r>
              <a:rPr kumimoji="1" lang="ja-JP" altLang="en-US" dirty="0"/>
              <a:t>会社概要と事業の強み</a:t>
            </a:r>
          </a:p>
        </p:txBody>
      </p:sp>
    </p:spTree>
    <p:extLst>
      <p:ext uri="{BB962C8B-B14F-4D97-AF65-F5344CB8AC3E}">
        <p14:creationId xmlns:p14="http://schemas.microsoft.com/office/powerpoint/2010/main" val="36427293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B02C6677-0454-463E-A13C-38E5F0F0BBBF}"/>
              </a:ext>
            </a:extLst>
          </p:cNvPr>
          <p:cNvSpPr>
            <a:spLocks noGrp="1"/>
          </p:cNvSpPr>
          <p:nvPr>
            <p:ph type="title"/>
          </p:nvPr>
        </p:nvSpPr>
        <p:spPr/>
        <p:txBody>
          <a:bodyPr/>
          <a:lstStyle/>
          <a:p>
            <a:r>
              <a:rPr lang="ja-JP" altLang="en-US" dirty="0"/>
              <a:t>会社</a:t>
            </a:r>
            <a:r>
              <a:rPr lang="en-US" altLang="ja-JP" dirty="0"/>
              <a:t>DATA</a:t>
            </a:r>
            <a:endParaRPr kumimoji="1" lang="ja-JP" altLang="en-US" dirty="0"/>
          </a:p>
        </p:txBody>
      </p:sp>
      <p:sp>
        <p:nvSpPr>
          <p:cNvPr id="3" name="フッター プレースホルダー 2">
            <a:extLst>
              <a:ext uri="{FF2B5EF4-FFF2-40B4-BE49-F238E27FC236}">
                <a16:creationId xmlns:a16="http://schemas.microsoft.com/office/drawing/2014/main" xmlns="" id="{881D725C-C228-4F8D-9306-3503035E7C7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CCCB4A62-6D40-4795-8E78-12891276CD07}"/>
              </a:ext>
            </a:extLst>
          </p:cNvPr>
          <p:cNvSpPr>
            <a:spLocks noGrp="1"/>
          </p:cNvSpPr>
          <p:nvPr>
            <p:ph type="sldNum" sz="quarter" idx="12"/>
          </p:nvPr>
        </p:nvSpPr>
        <p:spPr/>
        <p:txBody>
          <a:bodyPr/>
          <a:lstStyle/>
          <a:p>
            <a:fld id="{9BB7B253-4399-4D06-851F-03E81F13F64F}" type="slidenum">
              <a:rPr kumimoji="1" lang="ja-JP" altLang="en-US" smtClean="0"/>
              <a:t>5</a:t>
            </a:fld>
            <a:endParaRPr kumimoji="1" lang="ja-JP" altLang="en-US"/>
          </a:p>
        </p:txBody>
      </p:sp>
      <p:graphicFrame>
        <p:nvGraphicFramePr>
          <p:cNvPr id="6" name="表 5">
            <a:extLst>
              <a:ext uri="{FF2B5EF4-FFF2-40B4-BE49-F238E27FC236}">
                <a16:creationId xmlns:a16="http://schemas.microsoft.com/office/drawing/2014/main" xmlns="" id="{F0D78FBB-16B0-4805-8B1B-D9F782ADA48E}"/>
              </a:ext>
            </a:extLst>
          </p:cNvPr>
          <p:cNvGraphicFramePr>
            <a:graphicFrameLocks noGrp="1"/>
          </p:cNvGraphicFramePr>
          <p:nvPr>
            <p:extLst>
              <p:ext uri="{D42A27DB-BD31-4B8C-83A1-F6EECF244321}">
                <p14:modId xmlns:p14="http://schemas.microsoft.com/office/powerpoint/2010/main" val="621779046"/>
              </p:ext>
            </p:extLst>
          </p:nvPr>
        </p:nvGraphicFramePr>
        <p:xfrm>
          <a:off x="372000" y="1036100"/>
          <a:ext cx="11448000" cy="4990368"/>
        </p:xfrm>
        <a:graphic>
          <a:graphicData uri="http://schemas.openxmlformats.org/drawingml/2006/table">
            <a:tbl>
              <a:tblPr firstRow="1" bandRow="1">
                <a:tableStyleId>{2D5ABB26-0587-4C30-8999-92F81FD0307C}</a:tableStyleId>
              </a:tblPr>
              <a:tblGrid>
                <a:gridCol w="2592000">
                  <a:extLst>
                    <a:ext uri="{9D8B030D-6E8A-4147-A177-3AD203B41FA5}">
                      <a16:colId xmlns:a16="http://schemas.microsoft.com/office/drawing/2014/main" xmlns="" val="749954775"/>
                    </a:ext>
                  </a:extLst>
                </a:gridCol>
                <a:gridCol w="8856000">
                  <a:extLst>
                    <a:ext uri="{9D8B030D-6E8A-4147-A177-3AD203B41FA5}">
                      <a16:colId xmlns:a16="http://schemas.microsoft.com/office/drawing/2014/main" xmlns="" val="3908146384"/>
                    </a:ext>
                  </a:extLst>
                </a:gridCol>
              </a:tblGrid>
              <a:tr h="643452">
                <a:tc>
                  <a:txBody>
                    <a:bodyPr/>
                    <a:lstStyle/>
                    <a:p>
                      <a:r>
                        <a:rPr kumimoji="1" lang="ja-JP" altLang="en-US" sz="2400" b="1" dirty="0">
                          <a:solidFill>
                            <a:schemeClr val="tx1">
                              <a:lumMod val="75000"/>
                              <a:lumOff val="25000"/>
                            </a:schemeClr>
                          </a:solidFill>
                          <a:latin typeface="Arial Black" panose="020B0A04020102020204" pitchFamily="34" charset="0"/>
                          <a:ea typeface="メイリオ" panose="020B0604030504040204" pitchFamily="50" charset="-128"/>
                        </a:rPr>
                        <a:t>創業</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95000"/>
                      </a:schemeClr>
                    </a:solidFill>
                  </a:tcPr>
                </a:tc>
                <a:tc>
                  <a:txBody>
                    <a:bodyPr/>
                    <a:lstStyle/>
                    <a:p>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1908</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（明治</a:t>
                      </a:r>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41</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）年</a:t>
                      </a:r>
                      <a:endParaRPr kumimoji="1" lang="ja-JP" altLang="en-US" sz="2400" b="1" dirty="0">
                        <a:solidFill>
                          <a:schemeClr val="tx1">
                            <a:lumMod val="75000"/>
                            <a:lumOff val="25000"/>
                          </a:schemeClr>
                        </a:solidFill>
                        <a:latin typeface="Arial Black" panose="020B0A04020102020204" pitchFamily="34" charset="0"/>
                        <a:ea typeface="メイリオ" panose="020B0604030504040204" pitchFamily="50" charset="-128"/>
                      </a:endParaRP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3656834509"/>
                  </a:ext>
                </a:extLst>
              </a:tr>
              <a:tr h="643452">
                <a:tc>
                  <a:txBody>
                    <a:bodyPr/>
                    <a:lstStyle/>
                    <a:p>
                      <a:r>
                        <a:rPr kumimoji="1" lang="ja-JP" altLang="en-US" sz="2400" b="1" dirty="0">
                          <a:solidFill>
                            <a:schemeClr val="tx1">
                              <a:lumMod val="75000"/>
                              <a:lumOff val="25000"/>
                            </a:schemeClr>
                          </a:solidFill>
                          <a:latin typeface="Arial Black" panose="020B0A04020102020204" pitchFamily="34" charset="0"/>
                          <a:ea typeface="メイリオ" panose="020B0604030504040204" pitchFamily="50" charset="-128"/>
                        </a:rPr>
                        <a:t>設立</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95000"/>
                      </a:schemeClr>
                    </a:solidFill>
                  </a:tcPr>
                </a:tc>
                <a:tc>
                  <a:txBody>
                    <a:bodyPr/>
                    <a:lstStyle/>
                    <a:p>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1940</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（昭和</a:t>
                      </a:r>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15</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）年</a:t>
                      </a:r>
                      <a:endParaRPr kumimoji="1" lang="ja-JP" altLang="en-US" sz="2400" b="1" dirty="0">
                        <a:solidFill>
                          <a:schemeClr val="tx1">
                            <a:lumMod val="75000"/>
                            <a:lumOff val="25000"/>
                          </a:schemeClr>
                        </a:solidFill>
                        <a:latin typeface="Arial Black" panose="020B0A04020102020204" pitchFamily="34" charset="0"/>
                        <a:ea typeface="メイリオ" panose="020B0604030504040204" pitchFamily="50" charset="-128"/>
                      </a:endParaRP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958688968"/>
                  </a:ext>
                </a:extLst>
              </a:tr>
              <a:tr h="643452">
                <a:tc>
                  <a:txBody>
                    <a:bodyPr/>
                    <a:lstStyle/>
                    <a:p>
                      <a:r>
                        <a:rPr kumimoji="1" lang="ja-JP" altLang="en-US" sz="2400" b="1" dirty="0">
                          <a:solidFill>
                            <a:schemeClr val="tx1">
                              <a:lumMod val="75000"/>
                              <a:lumOff val="25000"/>
                            </a:schemeClr>
                          </a:solidFill>
                          <a:latin typeface="Arial Black" panose="020B0A04020102020204" pitchFamily="34" charset="0"/>
                          <a:ea typeface="メイリオ" panose="020B0604030504040204" pitchFamily="50" charset="-128"/>
                        </a:rPr>
                        <a:t>本社</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95000"/>
                      </a:schemeClr>
                    </a:solidFill>
                  </a:tcPr>
                </a:tc>
                <a:tc>
                  <a:txBody>
                    <a:bodyPr/>
                    <a:lstStyle/>
                    <a:p>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東京都港区</a:t>
                      </a:r>
                      <a:endParaRPr kumimoji="1" lang="ja-JP" altLang="en-US" sz="2400" b="1" dirty="0">
                        <a:solidFill>
                          <a:schemeClr val="tx1">
                            <a:lumMod val="75000"/>
                            <a:lumOff val="25000"/>
                          </a:schemeClr>
                        </a:solidFill>
                        <a:latin typeface="Arial Black" panose="020B0A04020102020204" pitchFamily="34" charset="0"/>
                        <a:ea typeface="メイリオ" panose="020B0604030504040204" pitchFamily="50" charset="-128"/>
                      </a:endParaRP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4285474871"/>
                  </a:ext>
                </a:extLst>
              </a:tr>
              <a:tr h="643452">
                <a:tc>
                  <a:txBody>
                    <a:bodyPr/>
                    <a:lstStyle/>
                    <a:p>
                      <a:r>
                        <a:rPr kumimoji="1" lang="ja-JP" altLang="en-US" sz="2400" b="1" dirty="0">
                          <a:solidFill>
                            <a:schemeClr val="tx1">
                              <a:lumMod val="75000"/>
                              <a:lumOff val="25000"/>
                            </a:schemeClr>
                          </a:solidFill>
                          <a:latin typeface="Arial Black" panose="020B0A04020102020204" pitchFamily="34" charset="0"/>
                          <a:ea typeface="メイリオ" panose="020B0604030504040204" pitchFamily="50" charset="-128"/>
                        </a:rPr>
                        <a:t>資本金</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95000"/>
                      </a:schemeClr>
                    </a:solidFill>
                  </a:tcPr>
                </a:tc>
                <a:tc>
                  <a:txBody>
                    <a:bodyPr/>
                    <a:lstStyle/>
                    <a:p>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275</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億円（</a:t>
                      </a:r>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2018</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年</a:t>
                      </a:r>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8</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月期）</a:t>
                      </a:r>
                      <a:endParaRPr kumimoji="1" lang="ja-JP" altLang="en-US" sz="2400" b="1" dirty="0">
                        <a:solidFill>
                          <a:schemeClr val="tx1">
                            <a:lumMod val="75000"/>
                            <a:lumOff val="25000"/>
                          </a:schemeClr>
                        </a:solidFill>
                        <a:latin typeface="Arial Black" panose="020B0A04020102020204" pitchFamily="34" charset="0"/>
                        <a:ea typeface="メイリオ" panose="020B0604030504040204" pitchFamily="50" charset="-128"/>
                      </a:endParaRP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3621067569"/>
                  </a:ext>
                </a:extLst>
              </a:tr>
              <a:tr h="643452">
                <a:tc>
                  <a:txBody>
                    <a:bodyPr/>
                    <a:lstStyle/>
                    <a:p>
                      <a:r>
                        <a:rPr kumimoji="1" lang="ja-JP" altLang="en-US" sz="2400" b="1" dirty="0">
                          <a:solidFill>
                            <a:schemeClr val="tx1">
                              <a:lumMod val="75000"/>
                              <a:lumOff val="25000"/>
                            </a:schemeClr>
                          </a:solidFill>
                          <a:latin typeface="Arial Black" panose="020B0A04020102020204" pitchFamily="34" charset="0"/>
                          <a:ea typeface="メイリオ" panose="020B0604030504040204" pitchFamily="50" charset="-128"/>
                        </a:rPr>
                        <a:t>売上高</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95000"/>
                      </a:schemeClr>
                    </a:solidFill>
                  </a:tcPr>
                </a:tc>
                <a:tc>
                  <a:txBody>
                    <a:bodyPr/>
                    <a:lstStyle/>
                    <a:p>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1,458</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億円（</a:t>
                      </a:r>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2018</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年</a:t>
                      </a:r>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3</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月期）</a:t>
                      </a:r>
                      <a:endParaRPr kumimoji="1" lang="ja-JP" altLang="en-US" sz="2400" b="1" dirty="0">
                        <a:solidFill>
                          <a:schemeClr val="tx1">
                            <a:lumMod val="75000"/>
                            <a:lumOff val="25000"/>
                          </a:schemeClr>
                        </a:solidFill>
                        <a:latin typeface="Arial Black" panose="020B0A04020102020204" pitchFamily="34" charset="0"/>
                        <a:ea typeface="メイリオ" panose="020B0604030504040204" pitchFamily="50" charset="-128"/>
                      </a:endParaRP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2637856366"/>
                  </a:ext>
                </a:extLst>
              </a:tr>
              <a:tr h="643452">
                <a:tc>
                  <a:txBody>
                    <a:bodyPr/>
                    <a:lstStyle/>
                    <a:p>
                      <a:r>
                        <a:rPr kumimoji="1" lang="ja-JP" altLang="en-US" sz="2400" b="1" dirty="0">
                          <a:solidFill>
                            <a:schemeClr val="tx1">
                              <a:lumMod val="75000"/>
                              <a:lumOff val="25000"/>
                            </a:schemeClr>
                          </a:solidFill>
                          <a:latin typeface="Arial Black" panose="020B0A04020102020204" pitchFamily="34" charset="0"/>
                          <a:ea typeface="メイリオ" panose="020B0604030504040204" pitchFamily="50" charset="-128"/>
                        </a:rPr>
                        <a:t>従業員数</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95000"/>
                      </a:schemeClr>
                    </a:solidFill>
                  </a:tcPr>
                </a:tc>
                <a:tc>
                  <a:txBody>
                    <a:bodyPr/>
                    <a:lstStyle/>
                    <a:p>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単体：</a:t>
                      </a:r>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1,955</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名（</a:t>
                      </a:r>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2018</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年</a:t>
                      </a:r>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3</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月</a:t>
                      </a:r>
                      <a:r>
                        <a:rPr kumimoji="1"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31</a:t>
                      </a:r>
                      <a:r>
                        <a:rPr kumimoji="1"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日現在）</a:t>
                      </a:r>
                      <a:endParaRPr kumimoji="1" lang="ja-JP" altLang="en-US" sz="2400" b="1" dirty="0">
                        <a:solidFill>
                          <a:schemeClr val="tx1">
                            <a:lumMod val="75000"/>
                            <a:lumOff val="25000"/>
                          </a:schemeClr>
                        </a:solidFill>
                        <a:latin typeface="Arial Black" panose="020B0A04020102020204" pitchFamily="34" charset="0"/>
                        <a:ea typeface="メイリオ" panose="020B0604030504040204" pitchFamily="50" charset="-128"/>
                      </a:endParaRP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182171110"/>
                  </a:ext>
                </a:extLst>
              </a:tr>
              <a:tr h="1129656">
                <a:tc>
                  <a:txBody>
                    <a:bodyPr/>
                    <a:lstStyle/>
                    <a:p>
                      <a:r>
                        <a:rPr kumimoji="1" lang="ja-JP" altLang="en-US" sz="2400" b="1" dirty="0">
                          <a:solidFill>
                            <a:schemeClr val="tx1">
                              <a:lumMod val="75000"/>
                              <a:lumOff val="25000"/>
                            </a:schemeClr>
                          </a:solidFill>
                          <a:latin typeface="Arial Black" panose="020B0A04020102020204" pitchFamily="34" charset="0"/>
                          <a:ea typeface="メイリオ" panose="020B0604030504040204" pitchFamily="50" charset="-128"/>
                        </a:rPr>
                        <a:t>事業内容</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95000"/>
                      </a:schemeClr>
                    </a:solidFill>
                  </a:tcPr>
                </a:tc>
                <a:tc>
                  <a:txBody>
                    <a:bodyPr/>
                    <a:lstStyle/>
                    <a:p>
                      <a:r>
                        <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発電プラント、産業機械、船舶、鉄道車両、航空機、各種エネルギー機器、プラントエンジニアリング、環境保全装置などの製造・販売</a:t>
                      </a:r>
                      <a:endParaRPr kumimoji="1" lang="ja-JP" altLang="en-US" sz="2000" b="1" dirty="0">
                        <a:solidFill>
                          <a:schemeClr val="tx1">
                            <a:lumMod val="75000"/>
                            <a:lumOff val="25000"/>
                          </a:schemeClr>
                        </a:solidFill>
                        <a:latin typeface="Arial Black" panose="020B0A04020102020204" pitchFamily="34" charset="0"/>
                        <a:ea typeface="メイリオ" panose="020B0604030504040204" pitchFamily="50" charset="-128"/>
                      </a:endParaRP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352303702"/>
                  </a:ext>
                </a:extLst>
              </a:tr>
            </a:tbl>
          </a:graphicData>
        </a:graphic>
      </p:graphicFrame>
    </p:spTree>
    <p:extLst>
      <p:ext uri="{BB962C8B-B14F-4D97-AF65-F5344CB8AC3E}">
        <p14:creationId xmlns:p14="http://schemas.microsoft.com/office/powerpoint/2010/main" val="8260102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B02C6677-0454-463E-A13C-38E5F0F0BBBF}"/>
              </a:ext>
            </a:extLst>
          </p:cNvPr>
          <p:cNvSpPr>
            <a:spLocks noGrp="1"/>
          </p:cNvSpPr>
          <p:nvPr>
            <p:ph type="title"/>
          </p:nvPr>
        </p:nvSpPr>
        <p:spPr/>
        <p:txBody>
          <a:bodyPr/>
          <a:lstStyle/>
          <a:p>
            <a:r>
              <a:rPr lang="ja-JP" altLang="en-US" dirty="0"/>
              <a:t>国内事業所</a:t>
            </a:r>
            <a:endParaRPr kumimoji="1" lang="ja-JP" altLang="en-US" dirty="0"/>
          </a:p>
        </p:txBody>
      </p:sp>
      <p:sp>
        <p:nvSpPr>
          <p:cNvPr id="3" name="フッター プレースホルダー 2">
            <a:extLst>
              <a:ext uri="{FF2B5EF4-FFF2-40B4-BE49-F238E27FC236}">
                <a16:creationId xmlns:a16="http://schemas.microsoft.com/office/drawing/2014/main" xmlns="" id="{881D725C-C228-4F8D-9306-3503035E7C7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CCCB4A62-6D40-4795-8E78-12891276CD07}"/>
              </a:ext>
            </a:extLst>
          </p:cNvPr>
          <p:cNvSpPr>
            <a:spLocks noGrp="1"/>
          </p:cNvSpPr>
          <p:nvPr>
            <p:ph type="sldNum" sz="quarter" idx="12"/>
          </p:nvPr>
        </p:nvSpPr>
        <p:spPr/>
        <p:txBody>
          <a:bodyPr/>
          <a:lstStyle/>
          <a:p>
            <a:fld id="{9BB7B253-4399-4D06-851F-03E81F13F64F}" type="slidenum">
              <a:rPr kumimoji="1" lang="ja-JP" altLang="en-US" smtClean="0"/>
              <a:t>6</a:t>
            </a:fld>
            <a:endParaRPr kumimoji="1" lang="ja-JP" altLang="en-US"/>
          </a:p>
        </p:txBody>
      </p:sp>
      <p:graphicFrame>
        <p:nvGraphicFramePr>
          <p:cNvPr id="6" name="表 5">
            <a:extLst>
              <a:ext uri="{FF2B5EF4-FFF2-40B4-BE49-F238E27FC236}">
                <a16:creationId xmlns:a16="http://schemas.microsoft.com/office/drawing/2014/main" xmlns="" id="{8EDFDABC-13A6-411A-BE1C-C1AD9B47422E}"/>
              </a:ext>
            </a:extLst>
          </p:cNvPr>
          <p:cNvGraphicFramePr>
            <a:graphicFrameLocks noGrp="1"/>
          </p:cNvGraphicFramePr>
          <p:nvPr>
            <p:extLst>
              <p:ext uri="{D42A27DB-BD31-4B8C-83A1-F6EECF244321}">
                <p14:modId xmlns:p14="http://schemas.microsoft.com/office/powerpoint/2010/main" val="3924789194"/>
              </p:ext>
            </p:extLst>
          </p:nvPr>
        </p:nvGraphicFramePr>
        <p:xfrm>
          <a:off x="424130" y="1480360"/>
          <a:ext cx="11343740" cy="4101848"/>
        </p:xfrm>
        <a:graphic>
          <a:graphicData uri="http://schemas.openxmlformats.org/drawingml/2006/table">
            <a:tbl>
              <a:tblPr firstRow="1" bandRow="1">
                <a:tableStyleId>{2D5ABB26-0587-4C30-8999-92F81FD0307C}</a:tableStyleId>
              </a:tblPr>
              <a:tblGrid>
                <a:gridCol w="2568394">
                  <a:extLst>
                    <a:ext uri="{9D8B030D-6E8A-4147-A177-3AD203B41FA5}">
                      <a16:colId xmlns:a16="http://schemas.microsoft.com/office/drawing/2014/main" xmlns="" val="749954775"/>
                    </a:ext>
                  </a:extLst>
                </a:gridCol>
                <a:gridCol w="8775346">
                  <a:extLst>
                    <a:ext uri="{9D8B030D-6E8A-4147-A177-3AD203B41FA5}">
                      <a16:colId xmlns:a16="http://schemas.microsoft.com/office/drawing/2014/main" xmlns="" val="3908146384"/>
                    </a:ext>
                  </a:extLst>
                </a:gridCol>
              </a:tblGrid>
              <a:tr h="1025462">
                <a:tc>
                  <a:txBody>
                    <a:bodyPr/>
                    <a:lstStyle/>
                    <a:p>
                      <a:pPr algn="l"/>
                      <a:r>
                        <a:rPr kumimoji="1" lang="ja-JP" altLang="en-US" sz="2400" b="1" dirty="0">
                          <a:solidFill>
                            <a:schemeClr val="tx1">
                              <a:lumMod val="75000"/>
                              <a:lumOff val="25000"/>
                            </a:schemeClr>
                          </a:solidFill>
                          <a:latin typeface="Arial Black" panose="020B0A04020102020204" pitchFamily="34" charset="0"/>
                          <a:ea typeface="メイリオ" panose="020B0604030504040204" pitchFamily="50" charset="-128"/>
                        </a:rPr>
                        <a:t>本社</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95000"/>
                      </a:schemeClr>
                    </a:solidFill>
                  </a:tcPr>
                </a:tc>
                <a:tc>
                  <a:txBody>
                    <a:bodyPr/>
                    <a:lstStyle/>
                    <a:p>
                      <a:r>
                        <a:rPr kumimoji="1" lang="ja-JP" altLang="en-US" sz="2400" b="0" dirty="0">
                          <a:solidFill>
                            <a:schemeClr val="tx1">
                              <a:lumMod val="75000"/>
                              <a:lumOff val="25000"/>
                            </a:schemeClr>
                          </a:solidFill>
                          <a:latin typeface="Arial Black" panose="020B0A04020102020204" pitchFamily="34" charset="0"/>
                          <a:ea typeface="メイリオ" panose="020B0604030504040204" pitchFamily="50" charset="-128"/>
                        </a:rPr>
                        <a:t>東京都港区</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3656834509"/>
                  </a:ext>
                </a:extLst>
              </a:tr>
              <a:tr h="1025462">
                <a:tc>
                  <a:txBody>
                    <a:bodyPr/>
                    <a:lstStyle/>
                    <a:p>
                      <a:pPr algn="l"/>
                      <a:r>
                        <a:rPr kumimoji="1" lang="ja-JP" altLang="en-US" sz="2400" b="1" dirty="0">
                          <a:solidFill>
                            <a:schemeClr val="tx1">
                              <a:lumMod val="75000"/>
                              <a:lumOff val="25000"/>
                            </a:schemeClr>
                          </a:solidFill>
                          <a:latin typeface="Arial Black" panose="020B0A04020102020204" pitchFamily="34" charset="0"/>
                          <a:ea typeface="メイリオ" panose="020B0604030504040204" pitchFamily="50" charset="-128"/>
                        </a:rPr>
                        <a:t>研究所</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95000"/>
                      </a:schemeClr>
                    </a:solidFill>
                  </a:tcPr>
                </a:tc>
                <a:tc>
                  <a:txBody>
                    <a:bodyPr/>
                    <a:lstStyle/>
                    <a:p>
                      <a:r>
                        <a:rPr kumimoji="1" lang="ja-JP" altLang="en-US" sz="2400" b="0" dirty="0">
                          <a:solidFill>
                            <a:schemeClr val="tx1">
                              <a:lumMod val="75000"/>
                              <a:lumOff val="25000"/>
                            </a:schemeClr>
                          </a:solidFill>
                          <a:latin typeface="Arial Black" panose="020B0A04020102020204" pitchFamily="34" charset="0"/>
                          <a:ea typeface="メイリオ" panose="020B0604030504040204" pitchFamily="50" charset="-128"/>
                        </a:rPr>
                        <a:t>神奈川県横浜市港南区</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958688968"/>
                  </a:ext>
                </a:extLst>
              </a:tr>
              <a:tr h="1025462">
                <a:tc>
                  <a:txBody>
                    <a:bodyPr/>
                    <a:lstStyle/>
                    <a:p>
                      <a:pPr algn="l"/>
                      <a:r>
                        <a:rPr kumimoji="1" lang="ja-JP" altLang="en-US" sz="2400" b="1" dirty="0">
                          <a:solidFill>
                            <a:schemeClr val="tx1">
                              <a:lumMod val="75000"/>
                              <a:lumOff val="25000"/>
                            </a:schemeClr>
                          </a:solidFill>
                          <a:latin typeface="Arial Black" panose="020B0A04020102020204" pitchFamily="34" charset="0"/>
                          <a:ea typeface="メイリオ" panose="020B0604030504040204" pitchFamily="50" charset="-128"/>
                        </a:rPr>
                        <a:t>工場</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TW" altLang="en-US" sz="2400" b="0" dirty="0">
                          <a:solidFill>
                            <a:schemeClr val="tx1">
                              <a:lumMod val="75000"/>
                              <a:lumOff val="25000"/>
                            </a:schemeClr>
                          </a:solidFill>
                          <a:latin typeface="Arial Black" panose="020B0A04020102020204" pitchFamily="34" charset="0"/>
                          <a:ea typeface="メイリオ" panose="020B0604030504040204" pitchFamily="50" charset="-128"/>
                        </a:rPr>
                        <a:t>千葉市、四日市市、広島市、佐世保市</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4285474871"/>
                  </a:ext>
                </a:extLst>
              </a:tr>
              <a:tr h="1025462">
                <a:tc>
                  <a:txBody>
                    <a:bodyPr/>
                    <a:lstStyle/>
                    <a:p>
                      <a:pPr algn="l"/>
                      <a:r>
                        <a:rPr kumimoji="1" lang="ja-JP" altLang="en-US" sz="2400" b="1" dirty="0">
                          <a:solidFill>
                            <a:schemeClr val="tx1">
                              <a:lumMod val="75000"/>
                              <a:lumOff val="25000"/>
                            </a:schemeClr>
                          </a:solidFill>
                          <a:latin typeface="Arial Black" panose="020B0A04020102020204" pitchFamily="34" charset="0"/>
                          <a:ea typeface="メイリオ" panose="020B0604030504040204" pitchFamily="50" charset="-128"/>
                        </a:rPr>
                        <a:t>全国拠点</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95000"/>
                      </a:schemeClr>
                    </a:solidFill>
                  </a:tcPr>
                </a:tc>
                <a:tc>
                  <a:txBody>
                    <a:bodyPr/>
                    <a:lstStyle/>
                    <a:p>
                      <a:r>
                        <a:rPr kumimoji="1" lang="ja-JP" altLang="en-US" sz="2400" b="0" dirty="0">
                          <a:solidFill>
                            <a:schemeClr val="tx1">
                              <a:lumMod val="75000"/>
                              <a:lumOff val="25000"/>
                            </a:schemeClr>
                          </a:solidFill>
                          <a:latin typeface="Arial Black" panose="020B0A04020102020204" pitchFamily="34" charset="0"/>
                          <a:ea typeface="メイリオ" panose="020B0604030504040204" pitchFamily="50" charset="-128"/>
                        </a:rPr>
                        <a:t>札幌市、仙台市、横浜市、名古屋市、大阪市、広島市、福岡市</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xmlns="" val="3621067569"/>
                  </a:ext>
                </a:extLst>
              </a:tr>
            </a:tbl>
          </a:graphicData>
        </a:graphic>
      </p:graphicFrame>
    </p:spTree>
    <p:extLst>
      <p:ext uri="{BB962C8B-B14F-4D97-AF65-F5344CB8AC3E}">
        <p14:creationId xmlns:p14="http://schemas.microsoft.com/office/powerpoint/2010/main" val="22090930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9F4200DB-BF41-46ED-8C08-A739882AACB4}"/>
              </a:ext>
            </a:extLst>
          </p:cNvPr>
          <p:cNvSpPr>
            <a:spLocks noGrp="1"/>
          </p:cNvSpPr>
          <p:nvPr>
            <p:ph type="title"/>
          </p:nvPr>
        </p:nvSpPr>
        <p:spPr/>
        <p:txBody>
          <a:bodyPr/>
          <a:lstStyle/>
          <a:p>
            <a:r>
              <a:rPr kumimoji="1" lang="ja-JP" altLang="en-US" dirty="0"/>
              <a:t>売上高の推移</a:t>
            </a:r>
          </a:p>
        </p:txBody>
      </p:sp>
      <p:sp>
        <p:nvSpPr>
          <p:cNvPr id="3" name="フッター プレースホルダー 2">
            <a:extLst>
              <a:ext uri="{FF2B5EF4-FFF2-40B4-BE49-F238E27FC236}">
                <a16:creationId xmlns:a16="http://schemas.microsoft.com/office/drawing/2014/main" xmlns="" id="{88DD5710-DE3A-43EE-BAEB-CFCEF92A5161}"/>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B20DA917-A115-44B7-B790-152B0956CF4F}"/>
              </a:ext>
            </a:extLst>
          </p:cNvPr>
          <p:cNvSpPr>
            <a:spLocks noGrp="1"/>
          </p:cNvSpPr>
          <p:nvPr>
            <p:ph type="sldNum" sz="quarter" idx="12"/>
          </p:nvPr>
        </p:nvSpPr>
        <p:spPr/>
        <p:txBody>
          <a:bodyPr/>
          <a:lstStyle/>
          <a:p>
            <a:fld id="{9BB7B253-4399-4D06-851F-03E81F13F64F}" type="slidenum">
              <a:rPr kumimoji="1" lang="ja-JP" altLang="en-US" smtClean="0"/>
              <a:t>7</a:t>
            </a:fld>
            <a:endParaRPr kumimoji="1" lang="ja-JP" altLang="en-US"/>
          </a:p>
        </p:txBody>
      </p:sp>
      <p:graphicFrame>
        <p:nvGraphicFramePr>
          <p:cNvPr id="8" name="グラフ プレースホルダー 7">
            <a:extLst>
              <a:ext uri="{FF2B5EF4-FFF2-40B4-BE49-F238E27FC236}">
                <a16:creationId xmlns:a16="http://schemas.microsoft.com/office/drawing/2014/main" xmlns="" id="{37A6E081-082B-4504-A23C-16FA7FB54D5B}"/>
              </a:ext>
            </a:extLst>
          </p:cNvPr>
          <p:cNvGraphicFramePr>
            <a:graphicFrameLocks noGrp="1"/>
          </p:cNvGraphicFramePr>
          <p:nvPr>
            <p:ph type="chart" sz="quarter" idx="15"/>
            <p:extLst>
              <p:ext uri="{D42A27DB-BD31-4B8C-83A1-F6EECF244321}">
                <p14:modId xmlns:p14="http://schemas.microsoft.com/office/powerpoint/2010/main" val="3371146834"/>
              </p:ext>
            </p:extLst>
          </p:nvPr>
        </p:nvGraphicFramePr>
        <p:xfrm>
          <a:off x="1139825" y="1443038"/>
          <a:ext cx="9909175" cy="423386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071306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B02C6677-0454-463E-A13C-38E5F0F0BBBF}"/>
              </a:ext>
            </a:extLst>
          </p:cNvPr>
          <p:cNvSpPr>
            <a:spLocks noGrp="1"/>
          </p:cNvSpPr>
          <p:nvPr>
            <p:ph type="title"/>
          </p:nvPr>
        </p:nvSpPr>
        <p:spPr/>
        <p:txBody>
          <a:bodyPr/>
          <a:lstStyle/>
          <a:p>
            <a:r>
              <a:rPr lang="ja-JP" altLang="en-US" dirty="0"/>
              <a:t>事業ドメイン</a:t>
            </a:r>
            <a:endParaRPr kumimoji="1" lang="ja-JP" altLang="en-US" dirty="0"/>
          </a:p>
        </p:txBody>
      </p:sp>
      <p:sp>
        <p:nvSpPr>
          <p:cNvPr id="3" name="フッター プレースホルダー 2">
            <a:extLst>
              <a:ext uri="{FF2B5EF4-FFF2-40B4-BE49-F238E27FC236}">
                <a16:creationId xmlns:a16="http://schemas.microsoft.com/office/drawing/2014/main" xmlns="" id="{881D725C-C228-4F8D-9306-3503035E7C7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CCCB4A62-6D40-4795-8E78-12891276CD07}"/>
              </a:ext>
            </a:extLst>
          </p:cNvPr>
          <p:cNvSpPr>
            <a:spLocks noGrp="1"/>
          </p:cNvSpPr>
          <p:nvPr>
            <p:ph type="sldNum" sz="quarter" idx="12"/>
          </p:nvPr>
        </p:nvSpPr>
        <p:spPr/>
        <p:txBody>
          <a:bodyPr/>
          <a:lstStyle/>
          <a:p>
            <a:fld id="{9BB7B253-4399-4D06-851F-03E81F13F64F}" type="slidenum">
              <a:rPr kumimoji="1" lang="ja-JP" altLang="en-US" smtClean="0"/>
              <a:t>8</a:t>
            </a:fld>
            <a:endParaRPr kumimoji="1" lang="ja-JP" altLang="en-US"/>
          </a:p>
        </p:txBody>
      </p:sp>
      <p:sp>
        <p:nvSpPr>
          <p:cNvPr id="5" name="正方形/長方形 4">
            <a:extLst>
              <a:ext uri="{FF2B5EF4-FFF2-40B4-BE49-F238E27FC236}">
                <a16:creationId xmlns:a16="http://schemas.microsoft.com/office/drawing/2014/main" xmlns="" id="{1E026500-7A58-4549-8339-F5CEEBD7C176}"/>
              </a:ext>
            </a:extLst>
          </p:cNvPr>
          <p:cNvSpPr/>
          <p:nvPr/>
        </p:nvSpPr>
        <p:spPr>
          <a:xfrm>
            <a:off x="344213" y="1294858"/>
            <a:ext cx="4394152" cy="461665"/>
          </a:xfrm>
          <a:prstGeom prst="rect">
            <a:avLst/>
          </a:prstGeom>
        </p:spPr>
        <p:txBody>
          <a:bodyPr wrap="none">
            <a:spAutoFit/>
          </a:bodyPr>
          <a:lstStyle/>
          <a:p>
            <a:pPr>
              <a:defRPr/>
            </a:pPr>
            <a:r>
              <a:rPr lang="ja-JP" altLang="en-US" sz="2400" b="1" dirty="0">
                <a:solidFill>
                  <a:schemeClr val="accent1">
                    <a:lumMod val="50000"/>
                  </a:schemeClr>
                </a:solidFill>
                <a:latin typeface="メイリオ" panose="020B0604030504040204" pitchFamily="50" charset="-128"/>
                <a:ea typeface="メイリオ" panose="020B0604030504040204" pitchFamily="50" charset="-128"/>
              </a:rPr>
              <a:t>基幹事業は</a:t>
            </a:r>
            <a:r>
              <a:rPr lang="en-US" altLang="ja-JP" sz="2400" b="1" dirty="0">
                <a:solidFill>
                  <a:schemeClr val="accent1">
                    <a:lumMod val="50000"/>
                  </a:schemeClr>
                </a:solidFill>
                <a:latin typeface="メイリオ" panose="020B0604030504040204" pitchFamily="50" charset="-128"/>
                <a:ea typeface="メイリオ" panose="020B0604030504040204" pitchFamily="50" charset="-128"/>
              </a:rPr>
              <a:t>4</a:t>
            </a:r>
            <a:r>
              <a:rPr lang="ja-JP" altLang="en-US" sz="2400" b="1" dirty="0">
                <a:solidFill>
                  <a:schemeClr val="accent1">
                    <a:lumMod val="50000"/>
                  </a:schemeClr>
                </a:solidFill>
                <a:latin typeface="メイリオ" panose="020B0604030504040204" pitchFamily="50" charset="-128"/>
                <a:ea typeface="メイリオ" panose="020B0604030504040204" pitchFamily="50" charset="-128"/>
              </a:rPr>
              <a:t>領域からなります</a:t>
            </a:r>
          </a:p>
        </p:txBody>
      </p:sp>
      <p:sp>
        <p:nvSpPr>
          <p:cNvPr id="30" name="四角形: 角を丸くする 29">
            <a:extLst>
              <a:ext uri="{FF2B5EF4-FFF2-40B4-BE49-F238E27FC236}">
                <a16:creationId xmlns:a16="http://schemas.microsoft.com/office/drawing/2014/main" xmlns="" id="{99F9E538-3200-494B-B7B3-8DD5A1833DF3}"/>
              </a:ext>
            </a:extLst>
          </p:cNvPr>
          <p:cNvSpPr/>
          <p:nvPr/>
        </p:nvSpPr>
        <p:spPr>
          <a:xfrm>
            <a:off x="1293028" y="1922927"/>
            <a:ext cx="4680000" cy="1800000"/>
          </a:xfrm>
          <a:prstGeom prst="roundRect">
            <a:avLst>
              <a:gd name="adj" fmla="val 9579"/>
            </a:avLst>
          </a:prstGeom>
          <a:gradFill flip="none" rotWithShape="1">
            <a:gsLst>
              <a:gs pos="0">
                <a:srgbClr val="195C97">
                  <a:shade val="30000"/>
                  <a:satMod val="115000"/>
                </a:srgbClr>
              </a:gs>
              <a:gs pos="50000">
                <a:srgbClr val="195C97">
                  <a:shade val="67500"/>
                  <a:satMod val="115000"/>
                </a:srgbClr>
              </a:gs>
              <a:gs pos="100000">
                <a:srgbClr val="195C97">
                  <a:shade val="100000"/>
                  <a:satMod val="115000"/>
                </a:srgbClr>
              </a:gs>
            </a:gsLst>
            <a:lin ang="0" scaled="1"/>
            <a:tileRect/>
          </a:gradFill>
          <a:ln>
            <a:noFill/>
          </a:ln>
          <a:effectLst/>
          <a:scene3d>
            <a:camera prst="orthographicFront">
              <a:rot lat="0" lon="0" rev="0"/>
            </a:camera>
            <a:lightRig rig="contrasting" dir="t">
              <a:rot lat="0" lon="0" rev="7800000"/>
            </a:lightRig>
          </a:scene3d>
          <a:sp3d>
            <a:bevelT w="139700" h="139700"/>
          </a:sp3d>
        </p:spPr>
        <p:style>
          <a:lnRef idx="3">
            <a:schemeClr val="lt1"/>
          </a:lnRef>
          <a:fillRef idx="1">
            <a:schemeClr val="accent1"/>
          </a:fillRef>
          <a:effectRef idx="1">
            <a:schemeClr val="accent1"/>
          </a:effectRef>
          <a:fontRef idx="minor">
            <a:schemeClr val="lt1"/>
          </a:fontRef>
        </p:style>
        <p:txBody>
          <a:bodyPr rtlCol="0" anchor="ctr" anchorCtr="1"/>
          <a:lstStyle/>
          <a:p>
            <a:pPr algn="ctr"/>
            <a:r>
              <a:rPr lang="ja-JP" altLang="en-US" sz="2400" b="1" dirty="0">
                <a:solidFill>
                  <a:schemeClr val="bg1"/>
                </a:solidFill>
                <a:latin typeface="メイリオ" panose="020B0604030504040204" pitchFamily="50" charset="-128"/>
                <a:ea typeface="メイリオ" panose="020B0604030504040204" pitchFamily="50" charset="-128"/>
              </a:rPr>
              <a:t>エネルギー・環境プラント事業</a:t>
            </a:r>
          </a:p>
        </p:txBody>
      </p:sp>
      <p:sp>
        <p:nvSpPr>
          <p:cNvPr id="31" name="四角形: 角を丸くする 30">
            <a:extLst>
              <a:ext uri="{FF2B5EF4-FFF2-40B4-BE49-F238E27FC236}">
                <a16:creationId xmlns:a16="http://schemas.microsoft.com/office/drawing/2014/main" xmlns="" id="{E6E514AC-97F3-4B27-8F27-3609C0E52422}"/>
              </a:ext>
            </a:extLst>
          </p:cNvPr>
          <p:cNvSpPr/>
          <p:nvPr/>
        </p:nvSpPr>
        <p:spPr>
          <a:xfrm>
            <a:off x="1293028" y="3970020"/>
            <a:ext cx="4680000" cy="1800000"/>
          </a:xfrm>
          <a:prstGeom prst="roundRect">
            <a:avLst>
              <a:gd name="adj" fmla="val 9579"/>
            </a:avLst>
          </a:prstGeom>
          <a:gradFill flip="none" rotWithShape="1">
            <a:gsLst>
              <a:gs pos="0">
                <a:srgbClr val="195C97">
                  <a:shade val="30000"/>
                  <a:satMod val="115000"/>
                </a:srgbClr>
              </a:gs>
              <a:gs pos="50000">
                <a:srgbClr val="195C97">
                  <a:shade val="67500"/>
                  <a:satMod val="115000"/>
                </a:srgbClr>
              </a:gs>
              <a:gs pos="100000">
                <a:srgbClr val="195C97">
                  <a:shade val="100000"/>
                  <a:satMod val="115000"/>
                </a:srgbClr>
              </a:gs>
            </a:gsLst>
            <a:lin ang="0" scaled="1"/>
            <a:tileRect/>
          </a:gradFill>
          <a:ln>
            <a:noFill/>
          </a:ln>
          <a:effectLst/>
          <a:scene3d>
            <a:camera prst="orthographicFront">
              <a:rot lat="0" lon="0" rev="0"/>
            </a:camera>
            <a:lightRig rig="contrasting" dir="t">
              <a:rot lat="0" lon="0" rev="7800000"/>
            </a:lightRig>
          </a:scene3d>
          <a:sp3d>
            <a:bevelT w="139700" h="139700"/>
          </a:sp3d>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400" b="1" dirty="0">
                <a:solidFill>
                  <a:schemeClr val="bg1"/>
                </a:solidFill>
                <a:latin typeface="Arial Black" panose="020B0A04020102020204" pitchFamily="34" charset="0"/>
                <a:ea typeface="メイリオ" panose="020B0604030504040204" pitchFamily="50" charset="-128"/>
              </a:rPr>
              <a:t>交通・輸送事業</a:t>
            </a:r>
          </a:p>
        </p:txBody>
      </p:sp>
      <p:sp>
        <p:nvSpPr>
          <p:cNvPr id="32" name="四角形: 角を丸くする 31">
            <a:extLst>
              <a:ext uri="{FF2B5EF4-FFF2-40B4-BE49-F238E27FC236}">
                <a16:creationId xmlns:a16="http://schemas.microsoft.com/office/drawing/2014/main" xmlns="" id="{144C1879-E21A-4BE7-9C4B-23922E713897}"/>
              </a:ext>
            </a:extLst>
          </p:cNvPr>
          <p:cNvSpPr/>
          <p:nvPr/>
        </p:nvSpPr>
        <p:spPr>
          <a:xfrm>
            <a:off x="6301872" y="1922927"/>
            <a:ext cx="4680000" cy="1800000"/>
          </a:xfrm>
          <a:prstGeom prst="roundRect">
            <a:avLst>
              <a:gd name="adj" fmla="val 9579"/>
            </a:avLst>
          </a:prstGeom>
          <a:gradFill flip="none" rotWithShape="1">
            <a:gsLst>
              <a:gs pos="0">
                <a:srgbClr val="195C97">
                  <a:shade val="30000"/>
                  <a:satMod val="115000"/>
                </a:srgbClr>
              </a:gs>
              <a:gs pos="50000">
                <a:srgbClr val="195C97">
                  <a:shade val="67500"/>
                  <a:satMod val="115000"/>
                </a:srgbClr>
              </a:gs>
              <a:gs pos="100000">
                <a:srgbClr val="195C97">
                  <a:shade val="100000"/>
                  <a:satMod val="115000"/>
                </a:srgbClr>
              </a:gs>
            </a:gsLst>
            <a:lin ang="8100000" scaled="1"/>
            <a:tileRect/>
          </a:gradFill>
          <a:ln>
            <a:noFill/>
          </a:ln>
          <a:effectLst/>
          <a:scene3d>
            <a:camera prst="orthographicFront">
              <a:rot lat="0" lon="0" rev="0"/>
            </a:camera>
            <a:lightRig rig="contrasting" dir="t">
              <a:rot lat="0" lon="0" rev="7800000"/>
            </a:lightRig>
          </a:scene3d>
          <a:sp3d>
            <a:bevelT w="139700" h="139700"/>
          </a:sp3d>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400" b="1" dirty="0">
                <a:solidFill>
                  <a:schemeClr val="bg1"/>
                </a:solidFill>
                <a:latin typeface="Arial Black" panose="020B0A04020102020204" pitchFamily="34" charset="0"/>
                <a:ea typeface="メイリオ" panose="020B0604030504040204" pitchFamily="50" charset="-128"/>
              </a:rPr>
              <a:t>航空宇宙システム事業</a:t>
            </a:r>
          </a:p>
        </p:txBody>
      </p:sp>
      <p:sp>
        <p:nvSpPr>
          <p:cNvPr id="33" name="四角形: 角を丸くする 32">
            <a:extLst>
              <a:ext uri="{FF2B5EF4-FFF2-40B4-BE49-F238E27FC236}">
                <a16:creationId xmlns:a16="http://schemas.microsoft.com/office/drawing/2014/main" xmlns="" id="{A0E3E458-93CF-4A08-8122-0402B4858E70}"/>
              </a:ext>
            </a:extLst>
          </p:cNvPr>
          <p:cNvSpPr/>
          <p:nvPr/>
        </p:nvSpPr>
        <p:spPr>
          <a:xfrm>
            <a:off x="6301872" y="3970020"/>
            <a:ext cx="4680000" cy="1800000"/>
          </a:xfrm>
          <a:prstGeom prst="roundRect">
            <a:avLst>
              <a:gd name="adj" fmla="val 9579"/>
            </a:avLst>
          </a:prstGeom>
          <a:gradFill flip="none" rotWithShape="1">
            <a:gsLst>
              <a:gs pos="0">
                <a:srgbClr val="195C97">
                  <a:shade val="30000"/>
                  <a:satMod val="115000"/>
                </a:srgbClr>
              </a:gs>
              <a:gs pos="50000">
                <a:srgbClr val="195C97">
                  <a:shade val="67500"/>
                  <a:satMod val="115000"/>
                </a:srgbClr>
              </a:gs>
              <a:gs pos="100000">
                <a:srgbClr val="195C97">
                  <a:shade val="100000"/>
                  <a:satMod val="115000"/>
                </a:srgbClr>
              </a:gs>
            </a:gsLst>
            <a:lin ang="8100000" scaled="1"/>
            <a:tileRect/>
          </a:gradFill>
          <a:ln>
            <a:noFill/>
          </a:ln>
          <a:effectLst/>
          <a:scene3d>
            <a:camera prst="orthographicFront">
              <a:rot lat="0" lon="0" rev="0"/>
            </a:camera>
            <a:lightRig rig="contrasting" dir="t">
              <a:rot lat="0" lon="0" rev="7800000"/>
            </a:lightRig>
          </a:scene3d>
          <a:sp3d>
            <a:bevelT w="139700" h="139700"/>
          </a:sp3d>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400" b="1" dirty="0">
                <a:solidFill>
                  <a:schemeClr val="bg1"/>
                </a:solidFill>
                <a:latin typeface="Arial Black" panose="020B0A04020102020204" pitchFamily="34" charset="0"/>
                <a:ea typeface="メイリオ" panose="020B0604030504040204" pitchFamily="50" charset="-128"/>
              </a:rPr>
              <a:t>精密機器事業</a:t>
            </a:r>
          </a:p>
        </p:txBody>
      </p:sp>
    </p:spTree>
    <p:extLst>
      <p:ext uri="{BB962C8B-B14F-4D97-AF65-F5344CB8AC3E}">
        <p14:creationId xmlns:p14="http://schemas.microsoft.com/office/powerpoint/2010/main" val="36453646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B02C6677-0454-463E-A13C-38E5F0F0BBBF}"/>
              </a:ext>
            </a:extLst>
          </p:cNvPr>
          <p:cNvSpPr>
            <a:spLocks noGrp="1"/>
          </p:cNvSpPr>
          <p:nvPr>
            <p:ph type="title"/>
          </p:nvPr>
        </p:nvSpPr>
        <p:spPr/>
        <p:txBody>
          <a:bodyPr/>
          <a:lstStyle/>
          <a:p>
            <a:r>
              <a:rPr lang="ja-JP" altLang="en-US" dirty="0"/>
              <a:t>事業領域別売上構成</a:t>
            </a:r>
            <a:endParaRPr kumimoji="1" lang="ja-JP" altLang="en-US" dirty="0"/>
          </a:p>
        </p:txBody>
      </p:sp>
      <p:sp>
        <p:nvSpPr>
          <p:cNvPr id="3" name="フッター プレースホルダー 2">
            <a:extLst>
              <a:ext uri="{FF2B5EF4-FFF2-40B4-BE49-F238E27FC236}">
                <a16:creationId xmlns:a16="http://schemas.microsoft.com/office/drawing/2014/main" xmlns="" id="{881D725C-C228-4F8D-9306-3503035E7C74}"/>
              </a:ext>
            </a:extLst>
          </p:cNvPr>
          <p:cNvSpPr>
            <a:spLocks noGrp="1"/>
          </p:cNvSpPr>
          <p:nvPr>
            <p:ph type="ftr" sz="quarter" idx="11"/>
          </p:nvPr>
        </p:nvSpPr>
        <p:spPr/>
        <p:txBody>
          <a:bodyPr/>
          <a:lstStyle/>
          <a:p>
            <a:r>
              <a:rPr lang="ja-JP" altLang="en-US" dirty="0"/>
              <a:t>株式会社ビューポイント重工</a:t>
            </a:r>
          </a:p>
        </p:txBody>
      </p:sp>
      <p:sp>
        <p:nvSpPr>
          <p:cNvPr id="4" name="スライド番号プレースホルダー 3">
            <a:extLst>
              <a:ext uri="{FF2B5EF4-FFF2-40B4-BE49-F238E27FC236}">
                <a16:creationId xmlns:a16="http://schemas.microsoft.com/office/drawing/2014/main" xmlns="" id="{CCCB4A62-6D40-4795-8E78-12891276CD07}"/>
              </a:ext>
            </a:extLst>
          </p:cNvPr>
          <p:cNvSpPr>
            <a:spLocks noGrp="1"/>
          </p:cNvSpPr>
          <p:nvPr>
            <p:ph type="sldNum" sz="quarter" idx="12"/>
          </p:nvPr>
        </p:nvSpPr>
        <p:spPr/>
        <p:txBody>
          <a:bodyPr/>
          <a:lstStyle/>
          <a:p>
            <a:fld id="{9BB7B253-4399-4D06-851F-03E81F13F64F}" type="slidenum">
              <a:rPr kumimoji="1" lang="ja-JP" altLang="en-US" smtClean="0"/>
              <a:t>9</a:t>
            </a:fld>
            <a:endParaRPr kumimoji="1" lang="ja-JP" altLang="en-US"/>
          </a:p>
        </p:txBody>
      </p:sp>
      <p:pic>
        <p:nvPicPr>
          <p:cNvPr id="10" name="図 9">
            <a:extLst>
              <a:ext uri="{FF2B5EF4-FFF2-40B4-BE49-F238E27FC236}">
                <a16:creationId xmlns:a16="http://schemas.microsoft.com/office/drawing/2014/main" xmlns="" id="{10A2AE3C-FFD3-40D1-A6DB-991FB1F4F811}"/>
              </a:ext>
            </a:extLst>
          </p:cNvPr>
          <p:cNvPicPr>
            <a:picLocks noChangeAspect="1"/>
          </p:cNvPicPr>
          <p:nvPr/>
        </p:nvPicPr>
        <p:blipFill>
          <a:blip r:embed="rId2"/>
          <a:stretch>
            <a:fillRect/>
          </a:stretch>
        </p:blipFill>
        <p:spPr>
          <a:xfrm>
            <a:off x="4630154" y="3283618"/>
            <a:ext cx="4627265" cy="2975106"/>
          </a:xfrm>
          <a:prstGeom prst="rect">
            <a:avLst/>
          </a:prstGeom>
        </p:spPr>
      </p:pic>
      <p:sp>
        <p:nvSpPr>
          <p:cNvPr id="11" name="下カーブ矢印 20">
            <a:extLst>
              <a:ext uri="{FF2B5EF4-FFF2-40B4-BE49-F238E27FC236}">
                <a16:creationId xmlns:a16="http://schemas.microsoft.com/office/drawing/2014/main" xmlns="" id="{4842ED37-7DC5-40F4-80F9-142E3E2308C1}"/>
              </a:ext>
            </a:extLst>
          </p:cNvPr>
          <p:cNvSpPr/>
          <p:nvPr/>
        </p:nvSpPr>
        <p:spPr>
          <a:xfrm rot="13990129" flipH="1">
            <a:off x="2335566" y="3419063"/>
            <a:ext cx="2713751" cy="1201767"/>
          </a:xfrm>
          <a:prstGeom prst="curvedDownArrow">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aphicFrame>
        <p:nvGraphicFramePr>
          <p:cNvPr id="12" name="グラフ 11">
            <a:extLst>
              <a:ext uri="{FF2B5EF4-FFF2-40B4-BE49-F238E27FC236}">
                <a16:creationId xmlns:a16="http://schemas.microsoft.com/office/drawing/2014/main" xmlns="" id="{5E13044F-835D-46A7-8206-C0FE1A1F6CC5}"/>
              </a:ext>
            </a:extLst>
          </p:cNvPr>
          <p:cNvGraphicFramePr>
            <a:graphicFrameLocks/>
          </p:cNvGraphicFramePr>
          <p:nvPr>
            <p:extLst>
              <p:ext uri="{D42A27DB-BD31-4B8C-83A1-F6EECF244321}">
                <p14:modId xmlns:p14="http://schemas.microsoft.com/office/powerpoint/2010/main" val="269354143"/>
              </p:ext>
            </p:extLst>
          </p:nvPr>
        </p:nvGraphicFramePr>
        <p:xfrm>
          <a:off x="1085146" y="1640299"/>
          <a:ext cx="11479576" cy="1601576"/>
        </p:xfrm>
        <a:graphic>
          <a:graphicData uri="http://schemas.openxmlformats.org/drawingml/2006/chart">
            <c:chart xmlns:c="http://schemas.openxmlformats.org/drawingml/2006/chart" xmlns:r="http://schemas.openxmlformats.org/officeDocument/2006/relationships" r:id="rId3"/>
          </a:graphicData>
        </a:graphic>
      </p:graphicFrame>
      <p:sp>
        <p:nvSpPr>
          <p:cNvPr id="13" name="テキスト ボックス 12">
            <a:extLst>
              <a:ext uri="{FF2B5EF4-FFF2-40B4-BE49-F238E27FC236}">
                <a16:creationId xmlns:a16="http://schemas.microsoft.com/office/drawing/2014/main" xmlns="" id="{04EF99B2-033D-4394-B469-9A418CB85740}"/>
              </a:ext>
            </a:extLst>
          </p:cNvPr>
          <p:cNvSpPr txBox="1"/>
          <p:nvPr/>
        </p:nvSpPr>
        <p:spPr>
          <a:xfrm>
            <a:off x="590396" y="1184381"/>
            <a:ext cx="2388825" cy="707886"/>
          </a:xfrm>
          <a:prstGeom prst="rect">
            <a:avLst/>
          </a:prstGeom>
          <a:noFill/>
        </p:spPr>
        <p:txBody>
          <a:bodyPr wrap="square" rtlCol="0">
            <a:spAutoFit/>
          </a:bodyPr>
          <a:lstStyle/>
          <a:p>
            <a:pPr algn="ctr"/>
            <a:r>
              <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航空宇宙システム</a:t>
            </a:r>
            <a:endPar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endParaRPr>
          </a:p>
          <a:p>
            <a:pPr algn="ctr"/>
            <a:r>
              <a:rPr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219</a:t>
            </a:r>
            <a:endPar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endParaRPr>
          </a:p>
        </p:txBody>
      </p:sp>
      <p:cxnSp>
        <p:nvCxnSpPr>
          <p:cNvPr id="14" name="直線コネクタ 13">
            <a:extLst>
              <a:ext uri="{FF2B5EF4-FFF2-40B4-BE49-F238E27FC236}">
                <a16:creationId xmlns:a16="http://schemas.microsoft.com/office/drawing/2014/main" xmlns="" id="{3EA22D8F-1BCE-4328-A09B-003D910EF0E6}"/>
              </a:ext>
            </a:extLst>
          </p:cNvPr>
          <p:cNvCxnSpPr>
            <a:cxnSpLocks/>
            <a:stCxn id="13" idx="2"/>
          </p:cNvCxnSpPr>
          <p:nvPr/>
        </p:nvCxnSpPr>
        <p:spPr>
          <a:xfrm>
            <a:off x="1784809" y="1892267"/>
            <a:ext cx="94562" cy="140650"/>
          </a:xfrm>
          <a:prstGeom prst="line">
            <a:avLst/>
          </a:prstGeom>
        </p:spPr>
        <p:style>
          <a:lnRef idx="1">
            <a:schemeClr val="accent1"/>
          </a:lnRef>
          <a:fillRef idx="0">
            <a:schemeClr val="accent1"/>
          </a:fillRef>
          <a:effectRef idx="0">
            <a:schemeClr val="accent1"/>
          </a:effectRef>
          <a:fontRef idx="minor">
            <a:schemeClr val="tx1"/>
          </a:fontRef>
        </p:style>
      </p:cxnSp>
      <p:sp>
        <p:nvSpPr>
          <p:cNvPr id="15" name="テキスト ボックス 14">
            <a:extLst>
              <a:ext uri="{FF2B5EF4-FFF2-40B4-BE49-F238E27FC236}">
                <a16:creationId xmlns:a16="http://schemas.microsoft.com/office/drawing/2014/main" xmlns="" id="{2A2CDE0A-4F1E-4EA4-9E8C-A0D5115981DC}"/>
              </a:ext>
            </a:extLst>
          </p:cNvPr>
          <p:cNvSpPr txBox="1"/>
          <p:nvPr/>
        </p:nvSpPr>
        <p:spPr>
          <a:xfrm>
            <a:off x="3113674" y="1184381"/>
            <a:ext cx="3334632" cy="707886"/>
          </a:xfrm>
          <a:prstGeom prst="rect">
            <a:avLst/>
          </a:prstGeom>
          <a:noFill/>
        </p:spPr>
        <p:txBody>
          <a:bodyPr wrap="square" rtlCol="0">
            <a:spAutoFit/>
          </a:bodyPr>
          <a:lstStyle/>
          <a:p>
            <a:pPr algn="ctr"/>
            <a:r>
              <a:rPr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エネルギー・環境プラント</a:t>
            </a:r>
            <a:endPar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endParaRPr>
          </a:p>
          <a:p>
            <a:pPr algn="ctr"/>
            <a:r>
              <a:rPr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656</a:t>
            </a:r>
            <a:endPar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endParaRPr>
          </a:p>
        </p:txBody>
      </p:sp>
      <p:cxnSp>
        <p:nvCxnSpPr>
          <p:cNvPr id="16" name="直線コネクタ 15">
            <a:extLst>
              <a:ext uri="{FF2B5EF4-FFF2-40B4-BE49-F238E27FC236}">
                <a16:creationId xmlns:a16="http://schemas.microsoft.com/office/drawing/2014/main" xmlns="" id="{4AFAFB57-E960-4D8A-84A0-F3333020DB71}"/>
              </a:ext>
            </a:extLst>
          </p:cNvPr>
          <p:cNvCxnSpPr>
            <a:cxnSpLocks/>
          </p:cNvCxnSpPr>
          <p:nvPr/>
        </p:nvCxnSpPr>
        <p:spPr>
          <a:xfrm>
            <a:off x="4659293" y="1830713"/>
            <a:ext cx="209321" cy="201969"/>
          </a:xfrm>
          <a:prstGeom prst="line">
            <a:avLst/>
          </a:prstGeom>
        </p:spPr>
        <p:style>
          <a:lnRef idx="1">
            <a:schemeClr val="accent1"/>
          </a:lnRef>
          <a:fillRef idx="0">
            <a:schemeClr val="accent1"/>
          </a:fillRef>
          <a:effectRef idx="0">
            <a:schemeClr val="accent1"/>
          </a:effectRef>
          <a:fontRef idx="minor">
            <a:schemeClr val="tx1"/>
          </a:fontRef>
        </p:style>
      </p:cxnSp>
      <p:sp>
        <p:nvSpPr>
          <p:cNvPr id="17" name="テキスト ボックス 16">
            <a:extLst>
              <a:ext uri="{FF2B5EF4-FFF2-40B4-BE49-F238E27FC236}">
                <a16:creationId xmlns:a16="http://schemas.microsoft.com/office/drawing/2014/main" xmlns="" id="{BE8D1950-D3FB-44B5-8408-131E34B2D5D0}"/>
              </a:ext>
            </a:extLst>
          </p:cNvPr>
          <p:cNvSpPr txBox="1"/>
          <p:nvPr/>
        </p:nvSpPr>
        <p:spPr>
          <a:xfrm>
            <a:off x="5893183" y="1184381"/>
            <a:ext cx="3003933" cy="707886"/>
          </a:xfrm>
          <a:prstGeom prst="rect">
            <a:avLst/>
          </a:prstGeom>
          <a:noFill/>
        </p:spPr>
        <p:txBody>
          <a:bodyPr wrap="square" rtlCol="0">
            <a:spAutoFit/>
          </a:bodyPr>
          <a:lstStyle/>
          <a:p>
            <a:pPr algn="ctr"/>
            <a:r>
              <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交通・輸送</a:t>
            </a:r>
            <a:endPar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endParaRPr>
          </a:p>
          <a:p>
            <a:pPr algn="ctr"/>
            <a:r>
              <a:rPr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292</a:t>
            </a:r>
            <a:endPar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endParaRPr>
          </a:p>
        </p:txBody>
      </p:sp>
      <p:cxnSp>
        <p:nvCxnSpPr>
          <p:cNvPr id="18" name="直線コネクタ 17">
            <a:extLst>
              <a:ext uri="{FF2B5EF4-FFF2-40B4-BE49-F238E27FC236}">
                <a16:creationId xmlns:a16="http://schemas.microsoft.com/office/drawing/2014/main" xmlns="" id="{45C20D47-0825-45DF-816B-0B71A7C06541}"/>
              </a:ext>
            </a:extLst>
          </p:cNvPr>
          <p:cNvCxnSpPr>
            <a:cxnSpLocks/>
          </p:cNvCxnSpPr>
          <p:nvPr/>
        </p:nvCxnSpPr>
        <p:spPr>
          <a:xfrm>
            <a:off x="7499809" y="1816028"/>
            <a:ext cx="209321" cy="201969"/>
          </a:xfrm>
          <a:prstGeom prst="line">
            <a:avLst/>
          </a:prstGeom>
        </p:spPr>
        <p:style>
          <a:lnRef idx="1">
            <a:schemeClr val="accent1"/>
          </a:lnRef>
          <a:fillRef idx="0">
            <a:schemeClr val="accent1"/>
          </a:fillRef>
          <a:effectRef idx="0">
            <a:schemeClr val="accent1"/>
          </a:effectRef>
          <a:fontRef idx="minor">
            <a:schemeClr val="tx1"/>
          </a:fontRef>
        </p:style>
      </p:cxnSp>
      <p:sp>
        <p:nvSpPr>
          <p:cNvPr id="19" name="テキスト ボックス 18">
            <a:extLst>
              <a:ext uri="{FF2B5EF4-FFF2-40B4-BE49-F238E27FC236}">
                <a16:creationId xmlns:a16="http://schemas.microsoft.com/office/drawing/2014/main" xmlns="" id="{5B298C1E-F07F-4A33-95B3-6B601714F0C0}"/>
              </a:ext>
            </a:extLst>
          </p:cNvPr>
          <p:cNvSpPr txBox="1"/>
          <p:nvPr/>
        </p:nvSpPr>
        <p:spPr>
          <a:xfrm>
            <a:off x="7499809" y="1184381"/>
            <a:ext cx="3003933" cy="707886"/>
          </a:xfrm>
          <a:prstGeom prst="rect">
            <a:avLst/>
          </a:prstGeom>
          <a:noFill/>
        </p:spPr>
        <p:txBody>
          <a:bodyPr wrap="square" rtlCol="0">
            <a:spAutoFit/>
          </a:bodyPr>
          <a:lstStyle/>
          <a:p>
            <a:pPr algn="ctr"/>
            <a:r>
              <a:rPr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精密機器</a:t>
            </a:r>
            <a:endPar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endParaRPr>
          </a:p>
          <a:p>
            <a:pPr algn="ctr"/>
            <a:r>
              <a:rPr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219</a:t>
            </a:r>
            <a:endPar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endParaRPr>
          </a:p>
        </p:txBody>
      </p:sp>
      <p:cxnSp>
        <p:nvCxnSpPr>
          <p:cNvPr id="20" name="直線コネクタ 19">
            <a:extLst>
              <a:ext uri="{FF2B5EF4-FFF2-40B4-BE49-F238E27FC236}">
                <a16:creationId xmlns:a16="http://schemas.microsoft.com/office/drawing/2014/main" xmlns="" id="{85DEBDCF-0469-4866-9B5A-71D2F039E6EA}"/>
              </a:ext>
            </a:extLst>
          </p:cNvPr>
          <p:cNvCxnSpPr>
            <a:cxnSpLocks/>
          </p:cNvCxnSpPr>
          <p:nvPr/>
        </p:nvCxnSpPr>
        <p:spPr>
          <a:xfrm>
            <a:off x="9001775" y="1793761"/>
            <a:ext cx="209321" cy="201969"/>
          </a:xfrm>
          <a:prstGeom prst="line">
            <a:avLst/>
          </a:prstGeom>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xmlns="" id="{8BF67489-22F9-486C-BB9C-C14363676336}"/>
              </a:ext>
            </a:extLst>
          </p:cNvPr>
          <p:cNvSpPr txBox="1"/>
          <p:nvPr/>
        </p:nvSpPr>
        <p:spPr>
          <a:xfrm>
            <a:off x="9490649" y="1184381"/>
            <a:ext cx="1699352" cy="707886"/>
          </a:xfrm>
          <a:prstGeom prst="rect">
            <a:avLst/>
          </a:prstGeom>
          <a:noFill/>
        </p:spPr>
        <p:txBody>
          <a:bodyPr wrap="square" rtlCol="0">
            <a:spAutoFit/>
          </a:bodyPr>
          <a:lstStyle/>
          <a:p>
            <a:pPr algn="ctr"/>
            <a:r>
              <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その他</a:t>
            </a:r>
            <a:endPar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endParaRPr>
          </a:p>
          <a:p>
            <a:pPr algn="ctr"/>
            <a:r>
              <a:rPr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73</a:t>
            </a:r>
            <a:endPar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endParaRPr>
          </a:p>
        </p:txBody>
      </p:sp>
      <p:cxnSp>
        <p:nvCxnSpPr>
          <p:cNvPr id="22" name="直線コネクタ 21">
            <a:extLst>
              <a:ext uri="{FF2B5EF4-FFF2-40B4-BE49-F238E27FC236}">
                <a16:creationId xmlns:a16="http://schemas.microsoft.com/office/drawing/2014/main" xmlns="" id="{7FF52F2F-EE72-46ED-BAB6-10800FA7C926}"/>
              </a:ext>
            </a:extLst>
          </p:cNvPr>
          <p:cNvCxnSpPr>
            <a:cxnSpLocks/>
          </p:cNvCxnSpPr>
          <p:nvPr/>
        </p:nvCxnSpPr>
        <p:spPr>
          <a:xfrm>
            <a:off x="10116316" y="1775174"/>
            <a:ext cx="209321" cy="201969"/>
          </a:xfrm>
          <a:prstGeom prst="line">
            <a:avLst/>
          </a:prstGeom>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xmlns="" id="{4895310D-D619-4A62-8EAB-C361668CCA30}"/>
              </a:ext>
            </a:extLst>
          </p:cNvPr>
          <p:cNvSpPr txBox="1"/>
          <p:nvPr/>
        </p:nvSpPr>
        <p:spPr>
          <a:xfrm>
            <a:off x="7692480" y="4996238"/>
            <a:ext cx="947315" cy="400110"/>
          </a:xfrm>
          <a:prstGeom prst="rect">
            <a:avLst/>
          </a:prstGeom>
          <a:noFill/>
        </p:spPr>
        <p:txBody>
          <a:bodyPr wrap="square" rtlCol="0">
            <a:spAutoFit/>
          </a:bodyPr>
          <a:lstStyle/>
          <a:p>
            <a:pPr algn="ctr"/>
            <a:r>
              <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55</a:t>
            </a:r>
            <a:r>
              <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a:t>
            </a:r>
          </a:p>
        </p:txBody>
      </p:sp>
      <p:sp>
        <p:nvSpPr>
          <p:cNvPr id="24" name="テキスト ボックス 23">
            <a:extLst>
              <a:ext uri="{FF2B5EF4-FFF2-40B4-BE49-F238E27FC236}">
                <a16:creationId xmlns:a16="http://schemas.microsoft.com/office/drawing/2014/main" xmlns="" id="{C3F5CD48-97AD-44CC-B888-DE765453EE72}"/>
              </a:ext>
            </a:extLst>
          </p:cNvPr>
          <p:cNvSpPr txBox="1"/>
          <p:nvPr/>
        </p:nvSpPr>
        <p:spPr>
          <a:xfrm>
            <a:off x="8897116" y="3767065"/>
            <a:ext cx="2383152" cy="707886"/>
          </a:xfrm>
          <a:prstGeom prst="rect">
            <a:avLst/>
          </a:prstGeom>
          <a:noFill/>
        </p:spPr>
        <p:txBody>
          <a:bodyPr wrap="square" rtlCol="0">
            <a:spAutoFit/>
          </a:bodyPr>
          <a:lstStyle/>
          <a:p>
            <a:pPr algn="ctr"/>
            <a:r>
              <a:rPr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発電</a:t>
            </a:r>
            <a:r>
              <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プラント</a:t>
            </a:r>
            <a:endPar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endParaRPr>
          </a:p>
          <a:p>
            <a:pPr algn="ctr"/>
            <a:r>
              <a:rPr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361</a:t>
            </a:r>
            <a:endPar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endParaRPr>
          </a:p>
        </p:txBody>
      </p:sp>
      <p:sp>
        <p:nvSpPr>
          <p:cNvPr id="25" name="二等辺三角形 24">
            <a:extLst>
              <a:ext uri="{FF2B5EF4-FFF2-40B4-BE49-F238E27FC236}">
                <a16:creationId xmlns:a16="http://schemas.microsoft.com/office/drawing/2014/main" xmlns="" id="{D7A38805-E89B-45A2-93D6-8FD099969348}"/>
              </a:ext>
            </a:extLst>
          </p:cNvPr>
          <p:cNvSpPr/>
          <p:nvPr/>
        </p:nvSpPr>
        <p:spPr>
          <a:xfrm flipV="1">
            <a:off x="2533665" y="2757324"/>
            <a:ext cx="4174958" cy="429434"/>
          </a:xfrm>
          <a:prstGeom prst="triangle">
            <a:avLst>
              <a:gd name="adj" fmla="val 80673"/>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テキスト ボックス 25">
            <a:extLst>
              <a:ext uri="{FF2B5EF4-FFF2-40B4-BE49-F238E27FC236}">
                <a16:creationId xmlns:a16="http://schemas.microsoft.com/office/drawing/2014/main" xmlns="" id="{4D5328BC-2E85-4AAB-8B31-681775E7A128}"/>
              </a:ext>
            </a:extLst>
          </p:cNvPr>
          <p:cNvSpPr txBox="1"/>
          <p:nvPr/>
        </p:nvSpPr>
        <p:spPr>
          <a:xfrm>
            <a:off x="6722476" y="4474951"/>
            <a:ext cx="947315" cy="707886"/>
          </a:xfrm>
          <a:prstGeom prst="rect">
            <a:avLst/>
          </a:prstGeom>
          <a:noFill/>
        </p:spPr>
        <p:txBody>
          <a:bodyPr wrap="square" rtlCol="0">
            <a:spAutoFit/>
          </a:bodyPr>
          <a:lstStyle/>
          <a:p>
            <a:pPr algn="ctr"/>
            <a:r>
              <a:rPr lang="en-US" altLang="ja-JP" sz="2000" dirty="0">
                <a:latin typeface="Arial Black" panose="020B0A04020102020204" pitchFamily="34" charset="0"/>
                <a:ea typeface="メイリオ" panose="020B0604030504040204" pitchFamily="50" charset="-128"/>
              </a:rPr>
              <a:t>656</a:t>
            </a:r>
          </a:p>
          <a:p>
            <a:pPr algn="ctr"/>
            <a:r>
              <a:rPr lang="ja-JP" altLang="en-US" sz="2000" dirty="0">
                <a:latin typeface="Arial Black" panose="020B0A04020102020204" pitchFamily="34" charset="0"/>
                <a:ea typeface="メイリオ" panose="020B0604030504040204" pitchFamily="50" charset="-128"/>
              </a:rPr>
              <a:t>億円</a:t>
            </a:r>
            <a:endParaRPr kumimoji="1" lang="ja-JP" altLang="en-US" sz="2000" dirty="0">
              <a:latin typeface="Arial Black" panose="020B0A04020102020204" pitchFamily="34" charset="0"/>
              <a:ea typeface="メイリオ" panose="020B0604030504040204" pitchFamily="50" charset="-128"/>
            </a:endParaRPr>
          </a:p>
        </p:txBody>
      </p:sp>
      <p:cxnSp>
        <p:nvCxnSpPr>
          <p:cNvPr id="27" name="直線コネクタ 26">
            <a:extLst>
              <a:ext uri="{FF2B5EF4-FFF2-40B4-BE49-F238E27FC236}">
                <a16:creationId xmlns:a16="http://schemas.microsoft.com/office/drawing/2014/main" xmlns="" id="{94E49B63-6C91-4113-967A-EED18A6E7698}"/>
              </a:ext>
            </a:extLst>
          </p:cNvPr>
          <p:cNvCxnSpPr>
            <a:cxnSpLocks/>
          </p:cNvCxnSpPr>
          <p:nvPr/>
        </p:nvCxnSpPr>
        <p:spPr>
          <a:xfrm flipH="1">
            <a:off x="8635166" y="4193088"/>
            <a:ext cx="216573" cy="235426"/>
          </a:xfrm>
          <a:prstGeom prst="line">
            <a:avLst/>
          </a:prstGeom>
        </p:spPr>
        <p:style>
          <a:lnRef idx="1">
            <a:schemeClr val="accent1"/>
          </a:lnRef>
          <a:fillRef idx="0">
            <a:schemeClr val="accent1"/>
          </a:fillRef>
          <a:effectRef idx="0">
            <a:schemeClr val="accent1"/>
          </a:effectRef>
          <a:fontRef idx="minor">
            <a:schemeClr val="tx1"/>
          </a:fontRef>
        </p:style>
      </p:cxnSp>
      <p:sp>
        <p:nvSpPr>
          <p:cNvPr id="28" name="テキスト ボックス 27">
            <a:extLst>
              <a:ext uri="{FF2B5EF4-FFF2-40B4-BE49-F238E27FC236}">
                <a16:creationId xmlns:a16="http://schemas.microsoft.com/office/drawing/2014/main" xmlns="" id="{433F1EF8-C745-464A-9064-FB94575BFCE9}"/>
              </a:ext>
            </a:extLst>
          </p:cNvPr>
          <p:cNvSpPr txBox="1"/>
          <p:nvPr/>
        </p:nvSpPr>
        <p:spPr>
          <a:xfrm>
            <a:off x="2980216" y="3318493"/>
            <a:ext cx="3611505" cy="707886"/>
          </a:xfrm>
          <a:prstGeom prst="rect">
            <a:avLst/>
          </a:prstGeom>
          <a:noFill/>
        </p:spPr>
        <p:txBody>
          <a:bodyPr wrap="square" rtlCol="0">
            <a:spAutoFit/>
          </a:bodyPr>
          <a:lstStyle/>
          <a:p>
            <a:pPr algn="ctr"/>
            <a:r>
              <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プラントエンジニアリング</a:t>
            </a:r>
            <a:endPar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endParaRPr>
          </a:p>
          <a:p>
            <a:pPr algn="ctr"/>
            <a:r>
              <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131</a:t>
            </a:r>
            <a:endPar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endParaRPr>
          </a:p>
        </p:txBody>
      </p:sp>
      <p:sp>
        <p:nvSpPr>
          <p:cNvPr id="29" name="テキスト ボックス 28">
            <a:extLst>
              <a:ext uri="{FF2B5EF4-FFF2-40B4-BE49-F238E27FC236}">
                <a16:creationId xmlns:a16="http://schemas.microsoft.com/office/drawing/2014/main" xmlns="" id="{ABAE27D9-8C9D-45D2-BFCE-FF15937B6D9B}"/>
              </a:ext>
            </a:extLst>
          </p:cNvPr>
          <p:cNvSpPr txBox="1"/>
          <p:nvPr/>
        </p:nvSpPr>
        <p:spPr>
          <a:xfrm>
            <a:off x="6108189" y="3782969"/>
            <a:ext cx="947315" cy="400110"/>
          </a:xfrm>
          <a:prstGeom prst="rect">
            <a:avLst/>
          </a:prstGeom>
          <a:noFill/>
        </p:spPr>
        <p:txBody>
          <a:bodyPr wrap="square" rtlCol="0">
            <a:spAutoFit/>
          </a:bodyPr>
          <a:lstStyle/>
          <a:p>
            <a:pPr algn="ctr"/>
            <a:r>
              <a:rPr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20</a:t>
            </a:r>
            <a:r>
              <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a:t>
            </a:r>
          </a:p>
        </p:txBody>
      </p:sp>
      <p:cxnSp>
        <p:nvCxnSpPr>
          <p:cNvPr id="34" name="直線コネクタ 33">
            <a:extLst>
              <a:ext uri="{FF2B5EF4-FFF2-40B4-BE49-F238E27FC236}">
                <a16:creationId xmlns:a16="http://schemas.microsoft.com/office/drawing/2014/main" xmlns="" id="{E5B8DCF4-E367-411D-83C3-F5AF7E1F371F}"/>
              </a:ext>
            </a:extLst>
          </p:cNvPr>
          <p:cNvCxnSpPr>
            <a:cxnSpLocks/>
          </p:cNvCxnSpPr>
          <p:nvPr/>
        </p:nvCxnSpPr>
        <p:spPr>
          <a:xfrm>
            <a:off x="5879169" y="3790307"/>
            <a:ext cx="229020" cy="184666"/>
          </a:xfrm>
          <a:prstGeom prst="line">
            <a:avLst/>
          </a:prstGeom>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xmlns="" id="{8D0BA019-4238-4DA5-A91B-885A60540E39}"/>
              </a:ext>
            </a:extLst>
          </p:cNvPr>
          <p:cNvSpPr txBox="1"/>
          <p:nvPr/>
        </p:nvSpPr>
        <p:spPr>
          <a:xfrm>
            <a:off x="2160070" y="5124284"/>
            <a:ext cx="3429260" cy="707886"/>
          </a:xfrm>
          <a:prstGeom prst="rect">
            <a:avLst/>
          </a:prstGeom>
          <a:noFill/>
        </p:spPr>
        <p:txBody>
          <a:bodyPr wrap="square" rtlCol="0">
            <a:spAutoFit/>
          </a:bodyPr>
          <a:lstStyle/>
          <a:p>
            <a:pPr algn="ctr"/>
            <a:r>
              <a:rPr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各種エネルギー・機械</a:t>
            </a:r>
            <a:endPar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endParaRPr>
          </a:p>
          <a:p>
            <a:pPr algn="ctr"/>
            <a:r>
              <a:rPr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164</a:t>
            </a:r>
            <a:endPar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endParaRPr>
          </a:p>
        </p:txBody>
      </p:sp>
      <p:cxnSp>
        <p:nvCxnSpPr>
          <p:cNvPr id="36" name="直線コネクタ 35">
            <a:extLst>
              <a:ext uri="{FF2B5EF4-FFF2-40B4-BE49-F238E27FC236}">
                <a16:creationId xmlns:a16="http://schemas.microsoft.com/office/drawing/2014/main" xmlns="" id="{E3BAEDB1-FA46-4D4F-8D83-544AA4D1055A}"/>
              </a:ext>
            </a:extLst>
          </p:cNvPr>
          <p:cNvCxnSpPr>
            <a:cxnSpLocks/>
          </p:cNvCxnSpPr>
          <p:nvPr/>
        </p:nvCxnSpPr>
        <p:spPr>
          <a:xfrm flipV="1">
            <a:off x="5564317" y="5196293"/>
            <a:ext cx="290013" cy="254030"/>
          </a:xfrm>
          <a:prstGeom prst="line">
            <a:avLst/>
          </a:prstGeom>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xmlns="" id="{614150E9-5345-46B5-947D-BB52A2051000}"/>
              </a:ext>
            </a:extLst>
          </p:cNvPr>
          <p:cNvSpPr txBox="1"/>
          <p:nvPr/>
        </p:nvSpPr>
        <p:spPr>
          <a:xfrm>
            <a:off x="9517022" y="5323308"/>
            <a:ext cx="1646605" cy="646331"/>
          </a:xfrm>
          <a:prstGeom prst="rect">
            <a:avLst/>
          </a:prstGeom>
          <a:noFill/>
          <a:ln>
            <a:solidFill>
              <a:schemeClr val="bg1">
                <a:lumMod val="65000"/>
              </a:schemeClr>
            </a:solidFill>
          </a:ln>
        </p:spPr>
        <p:txBody>
          <a:bodyPr wrap="none" rtlCol="0">
            <a:spAutoFit/>
          </a:bodyPr>
          <a:lstStyle/>
          <a:p>
            <a:pPr algn="ctr"/>
            <a:r>
              <a:rPr kumimoji="1" lang="en-US" altLang="ja-JP" sz="1800" dirty="0">
                <a:solidFill>
                  <a:schemeClr val="tx1">
                    <a:lumMod val="75000"/>
                    <a:lumOff val="25000"/>
                  </a:schemeClr>
                </a:solidFill>
                <a:latin typeface="Arial Black" panose="020B0A04020102020204" pitchFamily="34" charset="0"/>
                <a:ea typeface="メイリオ" panose="020B0604030504040204" pitchFamily="50" charset="-128"/>
              </a:rPr>
              <a:t>2018</a:t>
            </a:r>
            <a:r>
              <a:rPr kumimoji="1" lang="ja-JP" altLang="en-US" sz="1800" dirty="0">
                <a:solidFill>
                  <a:schemeClr val="tx1">
                    <a:lumMod val="75000"/>
                    <a:lumOff val="25000"/>
                  </a:schemeClr>
                </a:solidFill>
                <a:latin typeface="Arial Black" panose="020B0A04020102020204" pitchFamily="34" charset="0"/>
                <a:ea typeface="メイリオ" panose="020B0604030504040204" pitchFamily="50" charset="-128"/>
              </a:rPr>
              <a:t>年</a:t>
            </a:r>
            <a:r>
              <a:rPr kumimoji="1" lang="en-US" altLang="ja-JP" sz="1800" dirty="0">
                <a:solidFill>
                  <a:schemeClr val="tx1">
                    <a:lumMod val="75000"/>
                    <a:lumOff val="25000"/>
                  </a:schemeClr>
                </a:solidFill>
                <a:latin typeface="Arial Black" panose="020B0A04020102020204" pitchFamily="34" charset="0"/>
                <a:ea typeface="メイリオ" panose="020B0604030504040204" pitchFamily="50" charset="-128"/>
              </a:rPr>
              <a:t>3</a:t>
            </a:r>
            <a:r>
              <a:rPr kumimoji="1" lang="ja-JP" altLang="en-US" sz="1800" dirty="0">
                <a:solidFill>
                  <a:schemeClr val="tx1">
                    <a:lumMod val="75000"/>
                    <a:lumOff val="25000"/>
                  </a:schemeClr>
                </a:solidFill>
                <a:latin typeface="Arial Black" panose="020B0A04020102020204" pitchFamily="34" charset="0"/>
                <a:ea typeface="メイリオ" panose="020B0604030504040204" pitchFamily="50" charset="-128"/>
              </a:rPr>
              <a:t>月期</a:t>
            </a:r>
            <a:endParaRPr kumimoji="1" lang="en-US" altLang="ja-JP" sz="1800" dirty="0">
              <a:solidFill>
                <a:schemeClr val="tx1">
                  <a:lumMod val="75000"/>
                  <a:lumOff val="25000"/>
                </a:schemeClr>
              </a:solidFill>
              <a:latin typeface="Arial Black" panose="020B0A04020102020204" pitchFamily="34" charset="0"/>
              <a:ea typeface="メイリオ" panose="020B0604030504040204" pitchFamily="50" charset="-128"/>
            </a:endParaRPr>
          </a:p>
          <a:p>
            <a:pPr algn="ctr"/>
            <a:r>
              <a:rPr kumimoji="1" lang="ja-JP" altLang="en-US" sz="1800" dirty="0">
                <a:solidFill>
                  <a:schemeClr val="tx1">
                    <a:lumMod val="75000"/>
                    <a:lumOff val="25000"/>
                  </a:schemeClr>
                </a:solidFill>
                <a:latin typeface="Arial Black" panose="020B0A04020102020204" pitchFamily="34" charset="0"/>
                <a:ea typeface="メイリオ" panose="020B0604030504040204" pitchFamily="50" charset="-128"/>
              </a:rPr>
              <a:t>単位：</a:t>
            </a:r>
            <a:r>
              <a:rPr lang="ja-JP" altLang="en-US" dirty="0">
                <a:solidFill>
                  <a:schemeClr val="tx1">
                    <a:lumMod val="75000"/>
                    <a:lumOff val="25000"/>
                  </a:schemeClr>
                </a:solidFill>
                <a:latin typeface="Arial Black" panose="020B0A04020102020204" pitchFamily="34" charset="0"/>
                <a:ea typeface="メイリオ" panose="020B0604030504040204" pitchFamily="50" charset="-128"/>
              </a:rPr>
              <a:t>億</a:t>
            </a:r>
            <a:r>
              <a:rPr kumimoji="1" lang="ja-JP" altLang="en-US" sz="1800" dirty="0">
                <a:solidFill>
                  <a:schemeClr val="tx1">
                    <a:lumMod val="75000"/>
                    <a:lumOff val="25000"/>
                  </a:schemeClr>
                </a:solidFill>
                <a:latin typeface="Arial Black" panose="020B0A04020102020204" pitchFamily="34" charset="0"/>
                <a:ea typeface="メイリオ" panose="020B0604030504040204" pitchFamily="50" charset="-128"/>
              </a:rPr>
              <a:t>円</a:t>
            </a:r>
          </a:p>
        </p:txBody>
      </p:sp>
      <p:sp>
        <p:nvSpPr>
          <p:cNvPr id="38" name="テキスト ボックス 37">
            <a:extLst>
              <a:ext uri="{FF2B5EF4-FFF2-40B4-BE49-F238E27FC236}">
                <a16:creationId xmlns:a16="http://schemas.microsoft.com/office/drawing/2014/main" xmlns="" id="{11B55C2D-1518-41F2-AE4C-4FB81158F0A5}"/>
              </a:ext>
            </a:extLst>
          </p:cNvPr>
          <p:cNvSpPr txBox="1"/>
          <p:nvPr/>
        </p:nvSpPr>
        <p:spPr>
          <a:xfrm>
            <a:off x="5836165" y="5124284"/>
            <a:ext cx="947315" cy="400110"/>
          </a:xfrm>
          <a:prstGeom prst="rect">
            <a:avLst/>
          </a:prstGeom>
          <a:noFill/>
        </p:spPr>
        <p:txBody>
          <a:bodyPr wrap="square" rtlCol="0">
            <a:spAutoFit/>
          </a:bodyPr>
          <a:lstStyle/>
          <a:p>
            <a:pPr algn="ctr"/>
            <a:r>
              <a:rPr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2</a:t>
            </a:r>
            <a:r>
              <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5</a:t>
            </a:r>
            <a:r>
              <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a:t>
            </a:r>
          </a:p>
        </p:txBody>
      </p:sp>
    </p:spTree>
    <p:extLst>
      <p:ext uri="{BB962C8B-B14F-4D97-AF65-F5344CB8AC3E}">
        <p14:creationId xmlns:p14="http://schemas.microsoft.com/office/powerpoint/2010/main" val="51072017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_arial black＆メイリオ">
      <a:majorFont>
        <a:latin typeface="Arial Black"/>
        <a:ea typeface="メイリオ"/>
        <a:cs typeface=""/>
      </a:majorFont>
      <a:minorFont>
        <a:latin typeface="Arial Black"/>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412</TotalTime>
  <Words>1413</Words>
  <Application>Microsoft Office PowerPoint</Application>
  <PresentationFormat>ワイド画面</PresentationFormat>
  <Paragraphs>314</Paragraphs>
  <Slides>34</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34</vt:i4>
      </vt:variant>
    </vt:vector>
  </HeadingPairs>
  <TitlesOfParts>
    <vt:vector size="40" baseType="lpstr">
      <vt:lpstr>メイリオ</vt:lpstr>
      <vt:lpstr>游ゴシック</vt:lpstr>
      <vt:lpstr>Arial</vt:lpstr>
      <vt:lpstr>Arial Black</vt:lpstr>
      <vt:lpstr>Wingdings</vt:lpstr>
      <vt:lpstr>Office テーマ</vt:lpstr>
      <vt:lpstr>PowerPoint プレゼンテーション</vt:lpstr>
      <vt:lpstr>WEB説明会コンテンツ</vt:lpstr>
      <vt:lpstr>WEB説明会利用方法</vt:lpstr>
      <vt:lpstr>1.会社概要と事業の強み</vt:lpstr>
      <vt:lpstr>会社DATA</vt:lpstr>
      <vt:lpstr>国内事業所</vt:lpstr>
      <vt:lpstr>売上高の推移</vt:lpstr>
      <vt:lpstr>事業ドメイン</vt:lpstr>
      <vt:lpstr>事業領域別売上構成</vt:lpstr>
      <vt:lpstr>世界各地で事業を展開</vt:lpstr>
      <vt:lpstr>グローバル展開</vt:lpstr>
      <vt:lpstr>2.企業理念・社内の雰囲気</vt:lpstr>
      <vt:lpstr>企業理念</vt:lpstr>
      <vt:lpstr>社内の風土</vt:lpstr>
      <vt:lpstr>社内の様子</vt:lpstr>
      <vt:lpstr>3.募集職種と仕事内容</vt:lpstr>
      <vt:lpstr>募集職種と仕事内容</vt:lpstr>
      <vt:lpstr>募集職種と仕事内容</vt:lpstr>
      <vt:lpstr>国内営業の先輩</vt:lpstr>
      <vt:lpstr>海外営業の先輩</vt:lpstr>
      <vt:lpstr>経営企画の先輩</vt:lpstr>
      <vt:lpstr>設計開発の先輩</vt:lpstr>
      <vt:lpstr>ファームウェア開発の先輩</vt:lpstr>
      <vt:lpstr>4.求める人物像</vt:lpstr>
      <vt:lpstr>求める人物像</vt:lpstr>
      <vt:lpstr>求める人物像　解説</vt:lpstr>
      <vt:lpstr>求める人物像　解説</vt:lpstr>
      <vt:lpstr>5.福利厚生と各種制度</vt:lpstr>
      <vt:lpstr>ダイバーシティ</vt:lpstr>
      <vt:lpstr>PowerPoint プレゼンテーション</vt:lpstr>
      <vt:lpstr>施設</vt:lpstr>
      <vt:lpstr>6.応募と選考の流れ</vt:lpstr>
      <vt:lpstr>応募受付</vt:lpstr>
      <vt:lpstr>選考の流れ</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tagaihiroyuki</dc:creator>
  <cp:lastModifiedBy>中野 英治</cp:lastModifiedBy>
  <cp:revision>20</cp:revision>
  <dcterms:created xsi:type="dcterms:W3CDTF">2018-08-19T08:00:29Z</dcterms:created>
  <dcterms:modified xsi:type="dcterms:W3CDTF">2018-09-18T09:19:03Z</dcterms:modified>
</cp:coreProperties>
</file>