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Ex1.xml" ContentType="application/vnd.ms-office.chartex+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45"/>
  </p:notesMasterIdLst>
  <p:handoutMasterIdLst>
    <p:handoutMasterId r:id="rId46"/>
  </p:handoutMasterIdLst>
  <p:sldIdLst>
    <p:sldId id="256" r:id="rId5"/>
    <p:sldId id="270" r:id="rId6"/>
    <p:sldId id="272" r:id="rId7"/>
    <p:sldId id="269" r:id="rId8"/>
    <p:sldId id="271"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305" r:id="rId23"/>
    <p:sldId id="288" r:id="rId24"/>
    <p:sldId id="306" r:id="rId25"/>
    <p:sldId id="307" r:id="rId26"/>
    <p:sldId id="308" r:id="rId27"/>
    <p:sldId id="309" r:id="rId28"/>
    <p:sldId id="292" r:id="rId29"/>
    <p:sldId id="293" r:id="rId30"/>
    <p:sldId id="294" r:id="rId31"/>
    <p:sldId id="311" r:id="rId32"/>
    <p:sldId id="296" r:id="rId33"/>
    <p:sldId id="297" r:id="rId34"/>
    <p:sldId id="298" r:id="rId35"/>
    <p:sldId id="299" r:id="rId36"/>
    <p:sldId id="300" r:id="rId37"/>
    <p:sldId id="301" r:id="rId38"/>
    <p:sldId id="302" r:id="rId39"/>
    <p:sldId id="303" r:id="rId40"/>
    <p:sldId id="258" r:id="rId41"/>
    <p:sldId id="259" r:id="rId42"/>
    <p:sldId id="260" r:id="rId43"/>
    <p:sldId id="266" r:id="rId44"/>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2260" userDrawn="1">
          <p15:clr>
            <a:srgbClr val="A4A3A4"/>
          </p15:clr>
        </p15:guide>
        <p15:guide id="4" pos="3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93" autoAdjust="0"/>
    <p:restoredTop sz="89286" autoAdjust="0"/>
  </p:normalViewPr>
  <p:slideViewPr>
    <p:cSldViewPr snapToGrid="0" showGuides="1">
      <p:cViewPr varScale="1">
        <p:scale>
          <a:sx n="77" d="100"/>
          <a:sy n="77" d="100"/>
        </p:scale>
        <p:origin x="1320" y="84"/>
      </p:cViewPr>
      <p:guideLst>
        <p:guide orient="horz" pos="2160"/>
        <p:guide pos="3840"/>
        <p:guide orient="horz" pos="2260"/>
        <p:guide pos="39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100" d="100"/>
          <a:sy n="100" d="100"/>
        </p:scale>
        <p:origin x="3552" y="72"/>
      </p:cViewPr>
      <p:guideLst/>
    </p:cSldViewPr>
  </p:notesViewPr>
  <p:gridSpacing cx="45000" cy="450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gai\AppData\Roaming\Microsoft\Excel\VP&#37325;&#24037;&#12487;&#12540;&#12479;%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tagai\AppData\Roaming\Microsoft\Excel\VP&#37325;&#24037;&#12487;&#12540;&#12479;%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3200" b="0" i="0" u="none" strike="noStrike" kern="1200" spc="0" baseline="0">
              <a:solidFill>
                <a:schemeClr val="tx1"/>
              </a:solidFill>
              <a:latin typeface="Meiryo UI" panose="020B0604030504040204" pitchFamily="50" charset="-128"/>
              <a:ea typeface="Meiryo UI" panose="020B0604030504040204" pitchFamily="50" charset="-128"/>
              <a:cs typeface="+mn-cs"/>
            </a:defRPr>
          </a:pPr>
          <a:endParaRPr lang="ja-JP"/>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42F-4F71-8D2D-0AF93A6D5628}"/>
            </c:ext>
          </c:extLst>
        </c:ser>
        <c:ser>
          <c:idx val="1"/>
          <c:order val="1"/>
          <c:tx>
            <c:strRef>
              <c:f>Sheet1!$C$1</c:f>
              <c:strCache>
                <c:ptCount val="1"/>
                <c:pt idx="0">
                  <c:v>系列 2</c:v>
                </c:pt>
              </c:strCache>
            </c:strRef>
          </c:tx>
          <c:spPr>
            <a:solidFill>
              <a:schemeClr val="accent4"/>
            </a:solidFill>
            <a:ln>
              <a:noFill/>
            </a:ln>
            <a:effectLst/>
          </c:spPr>
          <c:invertIfNegative val="0"/>
          <c:cat>
            <c:strRef>
              <c:f>Sheet1!$A$2:$A$5</c:f>
              <c:strCache>
                <c:ptCount val="4"/>
                <c:pt idx="0">
                  <c:v>分類 1</c:v>
                </c:pt>
                <c:pt idx="1">
                  <c:v>分類 2</c:v>
                </c:pt>
                <c:pt idx="2">
                  <c:v>分類 3</c:v>
                </c:pt>
                <c:pt idx="3">
                  <c:v>分類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42F-4F71-8D2D-0AF93A6D5628}"/>
            </c:ext>
          </c:extLst>
        </c:ser>
        <c:ser>
          <c:idx val="2"/>
          <c:order val="2"/>
          <c:tx>
            <c:strRef>
              <c:f>Sheet1!$D$1</c:f>
              <c:strCache>
                <c:ptCount val="1"/>
                <c:pt idx="0">
                  <c:v>系列 3</c:v>
                </c:pt>
              </c:strCache>
            </c:strRef>
          </c:tx>
          <c:spPr>
            <a:solidFill>
              <a:schemeClr val="accent6"/>
            </a:solidFill>
            <a:ln>
              <a:noFill/>
            </a:ln>
            <a:effectLst/>
          </c:spPr>
          <c:invertIfNegative val="0"/>
          <c:cat>
            <c:strRef>
              <c:f>Sheet1!$A$2:$A$5</c:f>
              <c:strCache>
                <c:ptCount val="4"/>
                <c:pt idx="0">
                  <c:v>分類 1</c:v>
                </c:pt>
                <c:pt idx="1">
                  <c:v>分類 2</c:v>
                </c:pt>
                <c:pt idx="2">
                  <c:v>分類 3</c:v>
                </c:pt>
                <c:pt idx="3">
                  <c:v>分類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42F-4F71-8D2D-0AF93A6D5628}"/>
            </c:ext>
          </c:extLst>
        </c:ser>
        <c:dLbls>
          <c:showLegendKey val="0"/>
          <c:showVal val="0"/>
          <c:showCatName val="0"/>
          <c:showSerName val="0"/>
          <c:showPercent val="0"/>
          <c:showBubbleSize val="0"/>
        </c:dLbls>
        <c:gapWidth val="219"/>
        <c:overlap val="-27"/>
        <c:axId val="724708864"/>
        <c:axId val="724706512"/>
      </c:barChart>
      <c:catAx>
        <c:axId val="72470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724706512"/>
        <c:crosses val="autoZero"/>
        <c:auto val="1"/>
        <c:lblAlgn val="ctr"/>
        <c:lblOffset val="100"/>
        <c:noMultiLvlLbl val="0"/>
      </c:catAx>
      <c:valAx>
        <c:axId val="7247065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724708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showDLblsOverMax val="0"/>
  </c:chart>
  <c:spPr>
    <a:noFill/>
    <a:ln>
      <a:noFill/>
    </a:ln>
    <a:effectLst/>
  </c:spPr>
  <c:txPr>
    <a:bodyPr/>
    <a:lstStyle/>
    <a:p>
      <a:pPr>
        <a:defRPr>
          <a:solidFill>
            <a:schemeClr val="tx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売上構成!$C$16</c:f>
              <c:strCache>
                <c:ptCount val="1"/>
                <c:pt idx="0">
                  <c:v>航空宇宙システム</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売上構成!$E$16</c:f>
              <c:numCache>
                <c:formatCode>0%</c:formatCode>
                <c:ptCount val="1"/>
                <c:pt idx="0">
                  <c:v>0.15</c:v>
                </c:pt>
              </c:numCache>
            </c:numRef>
          </c:val>
          <c:extLst>
            <c:ext xmlns:c16="http://schemas.microsoft.com/office/drawing/2014/chart" uri="{C3380CC4-5D6E-409C-BE32-E72D297353CC}">
              <c16:uniqueId val="{00000000-806F-4EC2-9446-9D3639BABAC5}"/>
            </c:ext>
          </c:extLst>
        </c:ser>
        <c:ser>
          <c:idx val="1"/>
          <c:order val="1"/>
          <c:tx>
            <c:strRef>
              <c:f>売上構成!$C$17</c:f>
              <c:strCache>
                <c:ptCount val="1"/>
                <c:pt idx="0">
                  <c:v>エネルギー・環境プラント</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売上構成!$E$17</c:f>
              <c:numCache>
                <c:formatCode>0%</c:formatCode>
                <c:ptCount val="1"/>
                <c:pt idx="0">
                  <c:v>0.45</c:v>
                </c:pt>
              </c:numCache>
            </c:numRef>
          </c:val>
          <c:extLst>
            <c:ext xmlns:c16="http://schemas.microsoft.com/office/drawing/2014/chart" uri="{C3380CC4-5D6E-409C-BE32-E72D297353CC}">
              <c16:uniqueId val="{00000001-806F-4EC2-9446-9D3639BABAC5}"/>
            </c:ext>
          </c:extLst>
        </c:ser>
        <c:ser>
          <c:idx val="2"/>
          <c:order val="2"/>
          <c:tx>
            <c:strRef>
              <c:f>売上構成!$C$18</c:f>
              <c:strCache>
                <c:ptCount val="1"/>
                <c:pt idx="0">
                  <c:v>交通・輸送</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売上構成!$E$18</c:f>
              <c:numCache>
                <c:formatCode>0%</c:formatCode>
                <c:ptCount val="1"/>
                <c:pt idx="0">
                  <c:v>0.2</c:v>
                </c:pt>
              </c:numCache>
            </c:numRef>
          </c:val>
          <c:extLst>
            <c:ext xmlns:c16="http://schemas.microsoft.com/office/drawing/2014/chart" uri="{C3380CC4-5D6E-409C-BE32-E72D297353CC}">
              <c16:uniqueId val="{00000002-806F-4EC2-9446-9D3639BABAC5}"/>
            </c:ext>
          </c:extLst>
        </c:ser>
        <c:ser>
          <c:idx val="3"/>
          <c:order val="3"/>
          <c:tx>
            <c:strRef>
              <c:f>売上構成!$C$19</c:f>
              <c:strCache>
                <c:ptCount val="1"/>
                <c:pt idx="0">
                  <c:v>精密機器</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売上構成!$E$19</c:f>
              <c:numCache>
                <c:formatCode>0%</c:formatCode>
                <c:ptCount val="1"/>
                <c:pt idx="0">
                  <c:v>0.15</c:v>
                </c:pt>
              </c:numCache>
            </c:numRef>
          </c:val>
          <c:extLst>
            <c:ext xmlns:c16="http://schemas.microsoft.com/office/drawing/2014/chart" uri="{C3380CC4-5D6E-409C-BE32-E72D297353CC}">
              <c16:uniqueId val="{00000003-806F-4EC2-9446-9D3639BABAC5}"/>
            </c:ext>
          </c:extLst>
        </c:ser>
        <c:ser>
          <c:idx val="4"/>
          <c:order val="4"/>
          <c:tx>
            <c:strRef>
              <c:f>売上構成!$C$20</c:f>
              <c:strCache>
                <c:ptCount val="1"/>
                <c:pt idx="0">
                  <c:v>その他</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売上構成!$E$20</c:f>
              <c:numCache>
                <c:formatCode>0%</c:formatCode>
                <c:ptCount val="1"/>
                <c:pt idx="0">
                  <c:v>0.05</c:v>
                </c:pt>
              </c:numCache>
            </c:numRef>
          </c:val>
          <c:extLst>
            <c:ext xmlns:c16="http://schemas.microsoft.com/office/drawing/2014/chart" uri="{C3380CC4-5D6E-409C-BE32-E72D297353CC}">
              <c16:uniqueId val="{00000004-806F-4EC2-9446-9D3639BABAC5}"/>
            </c:ext>
          </c:extLst>
        </c:ser>
        <c:dLbls>
          <c:showLegendKey val="0"/>
          <c:showVal val="1"/>
          <c:showCatName val="0"/>
          <c:showSerName val="0"/>
          <c:showPercent val="0"/>
          <c:showBubbleSize val="0"/>
        </c:dLbls>
        <c:gapWidth val="95"/>
        <c:overlap val="100"/>
        <c:axId val="718582000"/>
        <c:axId val="718582784"/>
      </c:barChart>
      <c:catAx>
        <c:axId val="718582000"/>
        <c:scaling>
          <c:orientation val="minMax"/>
        </c:scaling>
        <c:delete val="1"/>
        <c:axPos val="l"/>
        <c:numFmt formatCode="General" sourceLinked="1"/>
        <c:majorTickMark val="none"/>
        <c:minorTickMark val="none"/>
        <c:tickLblPos val="nextTo"/>
        <c:crossAx val="718582784"/>
        <c:crosses val="autoZero"/>
        <c:auto val="1"/>
        <c:lblAlgn val="ctr"/>
        <c:lblOffset val="100"/>
        <c:noMultiLvlLbl val="0"/>
      </c:catAx>
      <c:valAx>
        <c:axId val="718582784"/>
        <c:scaling>
          <c:orientation val="minMax"/>
        </c:scaling>
        <c:delete val="1"/>
        <c:axPos val="b"/>
        <c:numFmt formatCode="0%" sourceLinked="1"/>
        <c:majorTickMark val="none"/>
        <c:minorTickMark val="none"/>
        <c:tickLblPos val="nextTo"/>
        <c:crossAx val="718582000"/>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データ系列 1</c:v>
                </c:pt>
              </c:strCache>
            </c:strRef>
          </c:tx>
          <c:spPr>
            <a:gradFill rotWithShape="1">
              <a:gsLst>
                <a:gs pos="0">
                  <a:schemeClr val="accent1">
                    <a:shade val="100000"/>
                    <a:satMod val="137000"/>
                  </a:schemeClr>
                </a:gs>
                <a:gs pos="71000">
                  <a:schemeClr val="accent1">
                    <a:shade val="98000"/>
                    <a:satMod val="137000"/>
                  </a:schemeClr>
                </a:gs>
                <a:gs pos="100000">
                  <a:schemeClr val="accent1">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FC7-4F20-846F-5DF7F83CF6B5}"/>
            </c:ext>
          </c:extLst>
        </c:ser>
        <c:ser>
          <c:idx val="1"/>
          <c:order val="1"/>
          <c:tx>
            <c:strRef>
              <c:f>Sheet1!$C$1</c:f>
              <c:strCache>
                <c:ptCount val="1"/>
                <c:pt idx="0">
                  <c:v>データ系列 2</c:v>
                </c:pt>
              </c:strCache>
            </c:strRef>
          </c:tx>
          <c:spPr>
            <a:gradFill rotWithShape="1">
              <a:gsLst>
                <a:gs pos="0">
                  <a:schemeClr val="accent2">
                    <a:shade val="100000"/>
                    <a:satMod val="137000"/>
                  </a:schemeClr>
                </a:gs>
                <a:gs pos="71000">
                  <a:schemeClr val="accent2">
                    <a:shade val="98000"/>
                    <a:satMod val="137000"/>
                  </a:schemeClr>
                </a:gs>
                <a:gs pos="100000">
                  <a:schemeClr val="accent2">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FC7-4F20-846F-5DF7F83CF6B5}"/>
            </c:ext>
          </c:extLst>
        </c:ser>
        <c:ser>
          <c:idx val="2"/>
          <c:order val="2"/>
          <c:tx>
            <c:strRef>
              <c:f>Sheet1!$D$1</c:f>
              <c:strCache>
                <c:ptCount val="1"/>
                <c:pt idx="0">
                  <c:v>データ系列 3</c:v>
                </c:pt>
              </c:strCache>
            </c:strRef>
          </c:tx>
          <c:spPr>
            <a:gradFill rotWithShape="1">
              <a:gsLst>
                <a:gs pos="0">
                  <a:schemeClr val="accent3">
                    <a:shade val="100000"/>
                    <a:satMod val="137000"/>
                  </a:schemeClr>
                </a:gs>
                <a:gs pos="71000">
                  <a:schemeClr val="accent3">
                    <a:shade val="98000"/>
                    <a:satMod val="137000"/>
                  </a:schemeClr>
                </a:gs>
                <a:gs pos="100000">
                  <a:schemeClr val="accent3">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FC7-4F20-846F-5DF7F83CF6B5}"/>
            </c:ext>
          </c:extLst>
        </c:ser>
        <c:dLbls>
          <c:showLegendKey val="0"/>
          <c:showVal val="0"/>
          <c:showCatName val="0"/>
          <c:showSerName val="0"/>
          <c:showPercent val="0"/>
          <c:showBubbleSize val="0"/>
        </c:dLbls>
        <c:gapWidth val="100"/>
        <c:overlap val="-24"/>
        <c:axId val="632191952"/>
        <c:axId val="632186856"/>
      </c:barChart>
      <c:catAx>
        <c:axId val="632191952"/>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197" b="0" i="0" u="none" strike="noStrike" kern="1200" baseline="0" noProof="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632186856"/>
        <c:crosses val="autoZero"/>
        <c:auto val="1"/>
        <c:lblAlgn val="ctr"/>
        <c:lblOffset val="100"/>
        <c:noMultiLvlLbl val="0"/>
      </c:catAx>
      <c:valAx>
        <c:axId val="632186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632191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ja-JP" sz="1197" b="0" i="0" u="none" strike="noStrike" kern="1200" baseline="0" noProof="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売上構成!$D$4:$D$6</cx:f>
        <cx:lvl ptCount="3">
          <cx:pt idx="0">発電プラント</cx:pt>
          <cx:pt idx="1">各種エネルギー・機械</cx:pt>
          <cx:pt idx="2">プラントエンジニアリング</cx:pt>
        </cx:lvl>
      </cx:strDim>
      <cx:numDim type="size">
        <cx:f>売上構成!$F$4:$F$6</cx:f>
        <cx:lvl ptCount="3" formatCode="0%">
          <cx:pt idx="0">0.55000000000000004</cx:pt>
          <cx:pt idx="1">0.25</cx:pt>
          <cx:pt idx="2">0.20000000000000001</cx:pt>
        </cx:lvl>
      </cx:numDim>
    </cx:data>
  </cx:chartData>
  <cx:chart>
    <cx:plotArea>
      <cx:plotAreaRegion>
        <cx:series layoutId="sunburst" uniqueId="{4FB21143-8986-4C04-8A3F-2E9A4C1A172E}">
          <cx:dataId val="0"/>
        </cx:series>
      </cx:plotAreaRegion>
    </cx:plotArea>
  </cx:chart>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6">
  <a:schemeClr val="accent3"/>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C18FBF-3FF5-4C16-97CF-AF03740D7AB6}" type="doc">
      <dgm:prSet loTypeId="urn:microsoft.com/office/officeart/2005/8/layout/hList9" loCatId="list" qsTypeId="urn:microsoft.com/office/officeart/2005/8/quickstyle/simple4" qsCatId="simple" csTypeId="urn:microsoft.com/office/officeart/2005/8/colors/accent1_2" csCatId="accent1" phldr="1"/>
      <dgm:spPr/>
      <dgm:t>
        <a:bodyPr rtlCol="0"/>
        <a:lstStyle/>
        <a:p>
          <a:pPr rtl="0"/>
          <a:endParaRPr lang="en-US"/>
        </a:p>
      </dgm:t>
    </dgm:pt>
    <dgm:pt modelId="{B4F1B46E-22B2-4721-950C-8704487586DC}">
      <dgm:prSet phldrT="[Text]"/>
      <dgm:spPr/>
      <dgm:t>
        <a:bodyPr rtlCol="0"/>
        <a:lstStyle/>
        <a:p>
          <a:pPr rtl="0"/>
          <a:r>
            <a:rPr lang="ja" dirty="0">
              <a:latin typeface="メイリオ" panose="020B0604030504040204" pitchFamily="50" charset="-128"/>
              <a:ea typeface="メイリオ" panose="020B0604030504040204" pitchFamily="50" charset="-128"/>
            </a:rPr>
            <a:t>手順 1 のタイトル</a:t>
          </a:r>
          <a:endParaRPr lang="en-US" dirty="0">
            <a:latin typeface="メイリオ" panose="020B0604030504040204" pitchFamily="50" charset="-128"/>
            <a:ea typeface="メイリオ" panose="020B0604030504040204" pitchFamily="50" charset="-128"/>
          </a:endParaRPr>
        </a:p>
      </dgm:t>
    </dgm:pt>
    <dgm:pt modelId="{E8A66543-CC4D-4785-A93E-5B125E09F826}" type="parTrans" cxnId="{2C8317B2-2EBB-4589-86EA-C77B3B6E81AA}">
      <dgm:prSet/>
      <dgm:spPr/>
      <dgm:t>
        <a:bodyPr rtlCol="0"/>
        <a:lstStyle/>
        <a:p>
          <a:pPr rtl="0"/>
          <a:endParaRPr lang="en-US">
            <a:latin typeface="メイリオ" panose="020B0604030504040204" pitchFamily="50" charset="-128"/>
            <a:ea typeface="メイリオ" panose="020B0604030504040204" pitchFamily="50" charset="-128"/>
          </a:endParaRPr>
        </a:p>
      </dgm:t>
    </dgm:pt>
    <dgm:pt modelId="{A7E2530A-34E2-4E9F-BC78-8920BA140C41}" type="sibTrans" cxnId="{2C8317B2-2EBB-4589-86EA-C77B3B6E81AA}">
      <dgm:prSet/>
      <dgm:spPr/>
      <dgm:t>
        <a:bodyPr rtlCol="0"/>
        <a:lstStyle/>
        <a:p>
          <a:pPr rtl="0"/>
          <a:endParaRPr lang="en-US">
            <a:latin typeface="メイリオ" panose="020B0604030504040204" pitchFamily="50" charset="-128"/>
            <a:ea typeface="メイリオ" panose="020B0604030504040204" pitchFamily="50" charset="-128"/>
          </a:endParaRPr>
        </a:p>
      </dgm:t>
    </dgm:pt>
    <dgm:pt modelId="{9D72CDD3-5859-43DB-BD75-0C3C30E3DE62}">
      <dgm:prSet phldrT="[Text]"/>
      <dgm:spPr/>
      <dgm:t>
        <a:bodyPr rtlCol="0"/>
        <a:lstStyle/>
        <a:p>
          <a:pPr rtl="0"/>
          <a:r>
            <a:rPr lang="ja-JP" altLang="en-US" noProof="0" dirty="0">
              <a:latin typeface="メイリオ" panose="020B0604030504040204" pitchFamily="50" charset="-128"/>
              <a:ea typeface="メイリオ" panose="020B0604030504040204" pitchFamily="50" charset="-128"/>
            </a:rPr>
            <a:t>タスクの</a:t>
          </a:r>
          <a:br>
            <a:rPr lang="ja-JP" altLang="en-US" noProof="0" dirty="0">
              <a:latin typeface="メイリオ" panose="020B0604030504040204" pitchFamily="50" charset="-128"/>
              <a:ea typeface="メイリオ" panose="020B0604030504040204" pitchFamily="50" charset="-128"/>
            </a:rPr>
          </a:br>
          <a:r>
            <a:rPr lang="ja-JP" altLang="en-US" noProof="0" dirty="0">
              <a:latin typeface="メイリオ" panose="020B0604030504040204" pitchFamily="50" charset="-128"/>
              <a:ea typeface="メイリオ" panose="020B0604030504040204" pitchFamily="50" charset="-128"/>
            </a:rPr>
            <a:t>説明</a:t>
          </a:r>
        </a:p>
      </dgm:t>
    </dgm:pt>
    <dgm:pt modelId="{1D5B1F83-33A7-4298-BC11-2B1252AFAEA5}" type="parTrans" cxnId="{DDB5AD9A-40B0-48EF-AF2C-8CCDA330F7FE}">
      <dgm:prSet/>
      <dgm:spPr/>
      <dgm:t>
        <a:bodyPr rtlCol="0"/>
        <a:lstStyle/>
        <a:p>
          <a:pPr rtl="0"/>
          <a:endParaRPr lang="en-US">
            <a:latin typeface="メイリオ" panose="020B0604030504040204" pitchFamily="50" charset="-128"/>
            <a:ea typeface="メイリオ" panose="020B0604030504040204" pitchFamily="50" charset="-128"/>
          </a:endParaRPr>
        </a:p>
      </dgm:t>
    </dgm:pt>
    <dgm:pt modelId="{15E25BD4-1EBF-43C2-8885-DBF66B8429E1}" type="sibTrans" cxnId="{DDB5AD9A-40B0-48EF-AF2C-8CCDA330F7FE}">
      <dgm:prSet/>
      <dgm:spPr/>
      <dgm:t>
        <a:bodyPr rtlCol="0"/>
        <a:lstStyle/>
        <a:p>
          <a:pPr rtl="0"/>
          <a:endParaRPr lang="en-US">
            <a:latin typeface="メイリオ" panose="020B0604030504040204" pitchFamily="50" charset="-128"/>
            <a:ea typeface="メイリオ" panose="020B0604030504040204" pitchFamily="50" charset="-128"/>
          </a:endParaRPr>
        </a:p>
      </dgm:t>
    </dgm:pt>
    <dgm:pt modelId="{F9D46839-CD06-4669-AAE4-4D1E9AFEDA78}">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B6B535D8-00AB-4FA1-AAEC-92498ABC6F4C}" type="parTrans" cxnId="{AD25A8A0-4628-40E2-8C9E-64E6AD4D4D91}">
      <dgm:prSet/>
      <dgm:spPr/>
      <dgm:t>
        <a:bodyPr rtlCol="0"/>
        <a:lstStyle/>
        <a:p>
          <a:pPr rtl="0"/>
          <a:endParaRPr lang="en-US">
            <a:latin typeface="メイリオ" panose="020B0604030504040204" pitchFamily="50" charset="-128"/>
            <a:ea typeface="メイリオ" panose="020B0604030504040204" pitchFamily="50" charset="-128"/>
          </a:endParaRPr>
        </a:p>
      </dgm:t>
    </dgm:pt>
    <dgm:pt modelId="{6497F199-DC2A-41F9-A449-D395E6BC4900}" type="sibTrans" cxnId="{AD25A8A0-4628-40E2-8C9E-64E6AD4D4D91}">
      <dgm:prSet/>
      <dgm:spPr/>
      <dgm:t>
        <a:bodyPr rtlCol="0"/>
        <a:lstStyle/>
        <a:p>
          <a:pPr rtl="0"/>
          <a:endParaRPr lang="en-US">
            <a:latin typeface="メイリオ" panose="020B0604030504040204" pitchFamily="50" charset="-128"/>
            <a:ea typeface="メイリオ" panose="020B0604030504040204" pitchFamily="50" charset="-128"/>
          </a:endParaRPr>
        </a:p>
      </dgm:t>
    </dgm:pt>
    <dgm:pt modelId="{7CB6360B-4022-4E96-922B-A12DE0E2A39F}">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44B2858F-607B-47DF-B44B-EA7D73FDC9F2}" type="parTrans" cxnId="{CD5EFFB3-C9FD-4DAC-8D97-0C2FB02B380B}">
      <dgm:prSet/>
      <dgm:spPr/>
      <dgm:t>
        <a:bodyPr rtlCol="0"/>
        <a:lstStyle/>
        <a:p>
          <a:pPr rtl="0"/>
          <a:endParaRPr lang="en-US">
            <a:latin typeface="メイリオ" panose="020B0604030504040204" pitchFamily="50" charset="-128"/>
            <a:ea typeface="メイリオ" panose="020B0604030504040204" pitchFamily="50" charset="-128"/>
          </a:endParaRPr>
        </a:p>
      </dgm:t>
    </dgm:pt>
    <dgm:pt modelId="{B35ED9D1-2A17-4034-8D08-4945CA54F6C9}" type="sibTrans" cxnId="{CD5EFFB3-C9FD-4DAC-8D97-0C2FB02B380B}">
      <dgm:prSet/>
      <dgm:spPr/>
      <dgm:t>
        <a:bodyPr rtlCol="0"/>
        <a:lstStyle/>
        <a:p>
          <a:pPr rtl="0"/>
          <a:endParaRPr lang="en-US">
            <a:latin typeface="メイリオ" panose="020B0604030504040204" pitchFamily="50" charset="-128"/>
            <a:ea typeface="メイリオ" panose="020B0604030504040204" pitchFamily="50" charset="-128"/>
          </a:endParaRPr>
        </a:p>
      </dgm:t>
    </dgm:pt>
    <dgm:pt modelId="{70879558-61CA-4CCD-B2D6-5349B01EF337}">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95F5E6EE-4E8D-49F8-8C9E-8BBFD01B6A0E}" type="parTrans" cxnId="{8FAB4659-6291-457D-941A-93BCD304031A}">
      <dgm:prSet/>
      <dgm:spPr/>
      <dgm:t>
        <a:bodyPr rtlCol="0"/>
        <a:lstStyle/>
        <a:p>
          <a:pPr rtl="0"/>
          <a:endParaRPr lang="en-US">
            <a:latin typeface="メイリオ" panose="020B0604030504040204" pitchFamily="50" charset="-128"/>
            <a:ea typeface="メイリオ" panose="020B0604030504040204" pitchFamily="50" charset="-128"/>
          </a:endParaRPr>
        </a:p>
      </dgm:t>
    </dgm:pt>
    <dgm:pt modelId="{053E317B-DD3F-4AFF-90D1-A55D37D325DC}" type="sibTrans" cxnId="{8FAB4659-6291-457D-941A-93BCD304031A}">
      <dgm:prSet/>
      <dgm:spPr/>
      <dgm:t>
        <a:bodyPr rtlCol="0"/>
        <a:lstStyle/>
        <a:p>
          <a:pPr rtl="0"/>
          <a:endParaRPr lang="en-US">
            <a:latin typeface="メイリオ" panose="020B0604030504040204" pitchFamily="50" charset="-128"/>
            <a:ea typeface="メイリオ" panose="020B0604030504040204" pitchFamily="50" charset="-128"/>
          </a:endParaRPr>
        </a:p>
      </dgm:t>
    </dgm:pt>
    <dgm:pt modelId="{F2881FB1-6580-4F21-A283-BFAA6F91D5D2}">
      <dgm:prSet phldrT="[Text]"/>
      <dgm:spPr/>
      <dgm:t>
        <a:bodyPr rtlCol="0"/>
        <a:lstStyle/>
        <a:p>
          <a:pPr rtl="0"/>
          <a:r>
            <a:rPr lang="ja" dirty="0">
              <a:latin typeface="メイリオ" panose="020B0604030504040204" pitchFamily="50" charset="-128"/>
              <a:ea typeface="メイリオ" panose="020B0604030504040204" pitchFamily="50" charset="-128"/>
            </a:rPr>
            <a:t>手順 2 のタイトル</a:t>
          </a:r>
          <a:endParaRPr lang="en-US" dirty="0">
            <a:latin typeface="メイリオ" panose="020B0604030504040204" pitchFamily="50" charset="-128"/>
            <a:ea typeface="メイリオ" panose="020B0604030504040204" pitchFamily="50" charset="-128"/>
          </a:endParaRPr>
        </a:p>
      </dgm:t>
    </dgm:pt>
    <dgm:pt modelId="{2D960FDD-BADA-480D-9043-497C56588AD3}" type="parTrans" cxnId="{4A31D641-1B5D-46D3-B685-0C4DC6EFE71B}">
      <dgm:prSet/>
      <dgm:spPr/>
      <dgm:t>
        <a:bodyPr rtlCol="0"/>
        <a:lstStyle/>
        <a:p>
          <a:pPr rtl="0"/>
          <a:endParaRPr lang="en-US">
            <a:latin typeface="メイリオ" panose="020B0604030504040204" pitchFamily="50" charset="-128"/>
            <a:ea typeface="メイリオ" panose="020B0604030504040204" pitchFamily="50" charset="-128"/>
          </a:endParaRPr>
        </a:p>
      </dgm:t>
    </dgm:pt>
    <dgm:pt modelId="{A5ABDC17-7AB5-4F0E-992A-F9343F5D74EB}" type="sibTrans" cxnId="{4A31D641-1B5D-46D3-B685-0C4DC6EFE71B}">
      <dgm:prSet/>
      <dgm:spPr/>
      <dgm:t>
        <a:bodyPr rtlCol="0"/>
        <a:lstStyle/>
        <a:p>
          <a:pPr rtl="0"/>
          <a:endParaRPr lang="en-US">
            <a:latin typeface="メイリオ" panose="020B0604030504040204" pitchFamily="50" charset="-128"/>
            <a:ea typeface="メイリオ" panose="020B0604030504040204" pitchFamily="50" charset="-128"/>
          </a:endParaRPr>
        </a:p>
      </dgm:t>
    </dgm:pt>
    <dgm:pt modelId="{D5197DDB-D5D2-499F-B255-CF7BB5AE2B43}">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B14A4DC9-F40A-4867-ADB8-4BA8A1F83766}" type="parTrans" cxnId="{3204ED53-15A0-4643-A582-021A785F1BA2}">
      <dgm:prSet/>
      <dgm:spPr/>
      <dgm:t>
        <a:bodyPr rtlCol="0"/>
        <a:lstStyle/>
        <a:p>
          <a:pPr rtl="0"/>
          <a:endParaRPr lang="en-US">
            <a:latin typeface="メイリオ" panose="020B0604030504040204" pitchFamily="50" charset="-128"/>
            <a:ea typeface="メイリオ" panose="020B0604030504040204" pitchFamily="50" charset="-128"/>
          </a:endParaRPr>
        </a:p>
      </dgm:t>
    </dgm:pt>
    <dgm:pt modelId="{29F2454A-2FA8-4B3A-AC63-4A0B9FD04A75}" type="sibTrans" cxnId="{3204ED53-15A0-4643-A582-021A785F1BA2}">
      <dgm:prSet/>
      <dgm:spPr/>
      <dgm:t>
        <a:bodyPr rtlCol="0"/>
        <a:lstStyle/>
        <a:p>
          <a:pPr rtl="0"/>
          <a:endParaRPr lang="en-US">
            <a:latin typeface="メイリオ" panose="020B0604030504040204" pitchFamily="50" charset="-128"/>
            <a:ea typeface="メイリオ" panose="020B0604030504040204" pitchFamily="50" charset="-128"/>
          </a:endParaRPr>
        </a:p>
      </dgm:t>
    </dgm:pt>
    <dgm:pt modelId="{29E78340-8EBE-415C-B973-78A91A054B9C}">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FF4E5F97-6974-4E39-A85D-DCB2E100798E}" type="parTrans" cxnId="{311348D8-FDE3-4C22-99F5-3B98C5F51F0D}">
      <dgm:prSet/>
      <dgm:spPr/>
      <dgm:t>
        <a:bodyPr rtlCol="0"/>
        <a:lstStyle/>
        <a:p>
          <a:pPr rtl="0"/>
          <a:endParaRPr lang="en-US">
            <a:latin typeface="メイリオ" panose="020B0604030504040204" pitchFamily="50" charset="-128"/>
            <a:ea typeface="メイリオ" panose="020B0604030504040204" pitchFamily="50" charset="-128"/>
          </a:endParaRPr>
        </a:p>
      </dgm:t>
    </dgm:pt>
    <dgm:pt modelId="{B4B9A51E-FA34-465E-B5B4-81CD76EB3FC2}" type="sibTrans" cxnId="{311348D8-FDE3-4C22-99F5-3B98C5F51F0D}">
      <dgm:prSet/>
      <dgm:spPr/>
      <dgm:t>
        <a:bodyPr rtlCol="0"/>
        <a:lstStyle/>
        <a:p>
          <a:pPr rtl="0"/>
          <a:endParaRPr lang="en-US">
            <a:latin typeface="メイリオ" panose="020B0604030504040204" pitchFamily="50" charset="-128"/>
            <a:ea typeface="メイリオ" panose="020B0604030504040204" pitchFamily="50" charset="-128"/>
          </a:endParaRPr>
        </a:p>
      </dgm:t>
    </dgm:pt>
    <dgm:pt modelId="{8321AB85-EA8C-4958-B404-B4C118CB3C18}">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24ABE8B3-7220-436D-9636-F7B4C0B99576}" type="parTrans" cxnId="{129AEA77-5D2A-49D4-956D-99009974B6C5}">
      <dgm:prSet/>
      <dgm:spPr/>
      <dgm:t>
        <a:bodyPr rtlCol="0"/>
        <a:lstStyle/>
        <a:p>
          <a:pPr rtl="0"/>
          <a:endParaRPr lang="en-US">
            <a:latin typeface="メイリオ" panose="020B0604030504040204" pitchFamily="50" charset="-128"/>
            <a:ea typeface="メイリオ" panose="020B0604030504040204" pitchFamily="50" charset="-128"/>
          </a:endParaRPr>
        </a:p>
      </dgm:t>
    </dgm:pt>
    <dgm:pt modelId="{AA5F76CE-8FD4-4692-8BB1-EF84CF9D365E}" type="sibTrans" cxnId="{129AEA77-5D2A-49D4-956D-99009974B6C5}">
      <dgm:prSet/>
      <dgm:spPr/>
      <dgm:t>
        <a:bodyPr rtlCol="0"/>
        <a:lstStyle/>
        <a:p>
          <a:pPr rtl="0"/>
          <a:endParaRPr lang="en-US">
            <a:latin typeface="メイリオ" panose="020B0604030504040204" pitchFamily="50" charset="-128"/>
            <a:ea typeface="メイリオ" panose="020B0604030504040204" pitchFamily="50" charset="-128"/>
          </a:endParaRPr>
        </a:p>
      </dgm:t>
    </dgm:pt>
    <dgm:pt modelId="{6352CA33-6755-44BE-808F-400DA4CF80A7}">
      <dgm:prSet phldrT="[Text]"/>
      <dgm:spPr/>
      <dgm:t>
        <a:bodyPr rtlCol="0"/>
        <a:lstStyle/>
        <a:p>
          <a:pPr rtl="0"/>
          <a:r>
            <a:rPr lang="ja" dirty="0">
              <a:latin typeface="メイリオ" panose="020B0604030504040204" pitchFamily="50" charset="-128"/>
              <a:ea typeface="メイリオ" panose="020B0604030504040204" pitchFamily="50" charset="-128"/>
            </a:rPr>
            <a:t>手順 3 のタイトル</a:t>
          </a:r>
          <a:endParaRPr lang="en-US" dirty="0">
            <a:latin typeface="メイリオ" panose="020B0604030504040204" pitchFamily="50" charset="-128"/>
            <a:ea typeface="メイリオ" panose="020B0604030504040204" pitchFamily="50" charset="-128"/>
          </a:endParaRPr>
        </a:p>
      </dgm:t>
    </dgm:pt>
    <dgm:pt modelId="{AEB59203-63BA-4A96-BADC-40BAEBD9AA40}" type="parTrans" cxnId="{82BAE5DD-3A79-4870-9019-1254385E0650}">
      <dgm:prSet/>
      <dgm:spPr/>
      <dgm:t>
        <a:bodyPr rtlCol="0"/>
        <a:lstStyle/>
        <a:p>
          <a:pPr rtl="0"/>
          <a:endParaRPr lang="en-US">
            <a:latin typeface="メイリオ" panose="020B0604030504040204" pitchFamily="50" charset="-128"/>
            <a:ea typeface="メイリオ" panose="020B0604030504040204" pitchFamily="50" charset="-128"/>
          </a:endParaRPr>
        </a:p>
      </dgm:t>
    </dgm:pt>
    <dgm:pt modelId="{AAB4CF73-4B9B-4AA0-9074-16C2D2AE00A1}" type="sibTrans" cxnId="{82BAE5DD-3A79-4870-9019-1254385E0650}">
      <dgm:prSet/>
      <dgm:spPr/>
      <dgm:t>
        <a:bodyPr rtlCol="0"/>
        <a:lstStyle/>
        <a:p>
          <a:pPr rtl="0"/>
          <a:endParaRPr lang="en-US">
            <a:latin typeface="メイリオ" panose="020B0604030504040204" pitchFamily="50" charset="-128"/>
            <a:ea typeface="メイリオ" panose="020B0604030504040204" pitchFamily="50" charset="-128"/>
          </a:endParaRPr>
        </a:p>
      </dgm:t>
    </dgm:pt>
    <dgm:pt modelId="{9614A323-64B1-4077-A841-022051EC749A}">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E5F6BCBD-B84E-4018-BE9E-BF57FF3B4B36}" type="parTrans" cxnId="{FC7BD086-74EA-4D6C-9657-E916D355F209}">
      <dgm:prSet/>
      <dgm:spPr/>
      <dgm:t>
        <a:bodyPr rtlCol="0"/>
        <a:lstStyle/>
        <a:p>
          <a:pPr rtl="0"/>
          <a:endParaRPr lang="en-US">
            <a:latin typeface="メイリオ" panose="020B0604030504040204" pitchFamily="50" charset="-128"/>
            <a:ea typeface="メイリオ" panose="020B0604030504040204" pitchFamily="50" charset="-128"/>
          </a:endParaRPr>
        </a:p>
      </dgm:t>
    </dgm:pt>
    <dgm:pt modelId="{FEC2A79F-8857-403A-A738-E8CE75C965E2}" type="sibTrans" cxnId="{FC7BD086-74EA-4D6C-9657-E916D355F209}">
      <dgm:prSet/>
      <dgm:spPr/>
      <dgm:t>
        <a:bodyPr rtlCol="0"/>
        <a:lstStyle/>
        <a:p>
          <a:pPr rtl="0"/>
          <a:endParaRPr lang="en-US">
            <a:latin typeface="メイリオ" panose="020B0604030504040204" pitchFamily="50" charset="-128"/>
            <a:ea typeface="メイリオ" panose="020B0604030504040204" pitchFamily="50" charset="-128"/>
          </a:endParaRPr>
        </a:p>
      </dgm:t>
    </dgm:pt>
    <dgm:pt modelId="{3D5CDB25-F8FA-444B-8D4A-1D29D0CBA282}">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4C229933-AC16-44B7-98EC-4C0F07FABCB0}" type="parTrans" cxnId="{2E3C97E6-67D4-4948-B47A-1115C2B2979F}">
      <dgm:prSet/>
      <dgm:spPr/>
      <dgm:t>
        <a:bodyPr rtlCol="0"/>
        <a:lstStyle/>
        <a:p>
          <a:pPr rtl="0"/>
          <a:endParaRPr lang="en-US">
            <a:latin typeface="メイリオ" panose="020B0604030504040204" pitchFamily="50" charset="-128"/>
            <a:ea typeface="メイリオ" panose="020B0604030504040204" pitchFamily="50" charset="-128"/>
          </a:endParaRPr>
        </a:p>
      </dgm:t>
    </dgm:pt>
    <dgm:pt modelId="{189DA4C5-2A22-4C71-A806-7B4AB57767CC}" type="sibTrans" cxnId="{2E3C97E6-67D4-4948-B47A-1115C2B2979F}">
      <dgm:prSet/>
      <dgm:spPr/>
      <dgm:t>
        <a:bodyPr rtlCol="0"/>
        <a:lstStyle/>
        <a:p>
          <a:pPr rtl="0"/>
          <a:endParaRPr lang="en-US">
            <a:latin typeface="メイリオ" panose="020B0604030504040204" pitchFamily="50" charset="-128"/>
            <a:ea typeface="メイリオ" panose="020B0604030504040204" pitchFamily="50" charset="-128"/>
          </a:endParaRPr>
        </a:p>
      </dgm:t>
    </dgm:pt>
    <dgm:pt modelId="{7FCE83D9-631B-4420-BBFC-CA0AFA59F747}">
      <dgm:prSet phldrT="[Text]"/>
      <dgm:spPr/>
      <dgm:t>
        <a:bodyPr rtlCol="0"/>
        <a:lstStyle/>
        <a:p>
          <a:pPr rtl="0"/>
          <a:r>
            <a:rPr lang="ja" altLang="en-US" noProof="0" dirty="0">
              <a:latin typeface="メイリオ" panose="020B0604030504040204" pitchFamily="50" charset="-128"/>
              <a:ea typeface="メイリオ" panose="020B0604030504040204" pitchFamily="50" charset="-128"/>
            </a:rPr>
            <a:t>手順 </a:t>
          </a:r>
          <a:r>
            <a:rPr lang="en-US" altLang="ja" noProof="0" dirty="0">
              <a:latin typeface="メイリオ" panose="020B0604030504040204" pitchFamily="50" charset="-128"/>
              <a:ea typeface="メイリオ" panose="020B0604030504040204" pitchFamily="50" charset="-128"/>
            </a:rPr>
            <a:t>4 </a:t>
          </a:r>
          <a:r>
            <a:rPr lang="ja" altLang="en-US" noProof="0" dirty="0">
              <a:latin typeface="メイリオ" panose="020B0604030504040204" pitchFamily="50" charset="-128"/>
              <a:ea typeface="メイリオ" panose="020B0604030504040204" pitchFamily="50" charset="-128"/>
            </a:rPr>
            <a:t>のタイトル</a:t>
          </a:r>
        </a:p>
      </dgm:t>
    </dgm:pt>
    <dgm:pt modelId="{C61EC981-13FA-4710-B079-D35692EEB764}" type="parTrans" cxnId="{E572418E-4340-4448-940D-253A2FA3B9B3}">
      <dgm:prSet/>
      <dgm:spPr/>
      <dgm:t>
        <a:bodyPr rtlCol="0"/>
        <a:lstStyle/>
        <a:p>
          <a:pPr rtl="0"/>
          <a:endParaRPr lang="en-US">
            <a:latin typeface="メイリオ" panose="020B0604030504040204" pitchFamily="50" charset="-128"/>
            <a:ea typeface="メイリオ" panose="020B0604030504040204" pitchFamily="50" charset="-128"/>
          </a:endParaRPr>
        </a:p>
      </dgm:t>
    </dgm:pt>
    <dgm:pt modelId="{1B48A0DE-4031-4D45-86A1-94CDAF68824A}" type="sibTrans" cxnId="{E572418E-4340-4448-940D-253A2FA3B9B3}">
      <dgm:prSet/>
      <dgm:spPr/>
      <dgm:t>
        <a:bodyPr rtlCol="0"/>
        <a:lstStyle/>
        <a:p>
          <a:pPr rtl="0"/>
          <a:endParaRPr lang="en-US">
            <a:latin typeface="メイリオ" panose="020B0604030504040204" pitchFamily="50" charset="-128"/>
            <a:ea typeface="メイリオ" panose="020B0604030504040204" pitchFamily="50" charset="-128"/>
          </a:endParaRPr>
        </a:p>
      </dgm:t>
    </dgm:pt>
    <dgm:pt modelId="{DB9FB862-4759-4D6A-84F3-01524B92723B}">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CD1EE44C-3116-420B-89E3-1D797CB25D34}" type="parTrans" cxnId="{70CAB4FC-3D17-49C2-8A7B-F387031FCDCA}">
      <dgm:prSet/>
      <dgm:spPr/>
      <dgm:t>
        <a:bodyPr rtlCol="0"/>
        <a:lstStyle/>
        <a:p>
          <a:pPr rtl="0"/>
          <a:endParaRPr lang="en-US">
            <a:latin typeface="メイリオ" panose="020B0604030504040204" pitchFamily="50" charset="-128"/>
            <a:ea typeface="メイリオ" panose="020B0604030504040204" pitchFamily="50" charset="-128"/>
          </a:endParaRPr>
        </a:p>
      </dgm:t>
    </dgm:pt>
    <dgm:pt modelId="{4BD4D4A5-043E-4ED5-A5CA-8D46DADC3150}" type="sibTrans" cxnId="{70CAB4FC-3D17-49C2-8A7B-F387031FCDCA}">
      <dgm:prSet/>
      <dgm:spPr/>
      <dgm:t>
        <a:bodyPr rtlCol="0"/>
        <a:lstStyle/>
        <a:p>
          <a:pPr rtl="0"/>
          <a:endParaRPr lang="en-US">
            <a:latin typeface="メイリオ" panose="020B0604030504040204" pitchFamily="50" charset="-128"/>
            <a:ea typeface="メイリオ" panose="020B0604030504040204" pitchFamily="50" charset="-128"/>
          </a:endParaRPr>
        </a:p>
      </dgm:t>
    </dgm:pt>
    <dgm:pt modelId="{50451020-5E1A-4778-9E8D-169182A36191}">
      <dgm:prSet phldrT="[Text]"/>
      <dgm:spPr/>
      <dgm:t>
        <a:bodyPr rtlCol="0"/>
        <a:lstStyle/>
        <a:p>
          <a:pPr rtl="0"/>
          <a:r>
            <a:rPr lang="ja" dirty="0">
              <a:latin typeface="メイリオ" panose="020B0604030504040204" pitchFamily="50" charset="-128"/>
              <a:ea typeface="メイリオ" panose="020B0604030504040204" pitchFamily="50" charset="-128"/>
            </a:rPr>
            <a:t>タスクの</a:t>
          </a:r>
          <a:br>
            <a:rPr lang="en-US" altLang="ja" dirty="0">
              <a:latin typeface="メイリオ" panose="020B0604030504040204" pitchFamily="50" charset="-128"/>
              <a:ea typeface="メイリオ" panose="020B0604030504040204" pitchFamily="50" charset="-128"/>
            </a:rPr>
          </a:br>
          <a:r>
            <a:rPr lang="ja" dirty="0">
              <a:latin typeface="メイリオ" panose="020B0604030504040204" pitchFamily="50" charset="-128"/>
              <a:ea typeface="メイリオ" panose="020B0604030504040204" pitchFamily="50" charset="-128"/>
            </a:rPr>
            <a:t>説明</a:t>
          </a:r>
          <a:endParaRPr lang="en-US" dirty="0">
            <a:latin typeface="メイリオ" panose="020B0604030504040204" pitchFamily="50" charset="-128"/>
            <a:ea typeface="メイリオ" panose="020B0604030504040204" pitchFamily="50" charset="-128"/>
          </a:endParaRPr>
        </a:p>
      </dgm:t>
    </dgm:pt>
    <dgm:pt modelId="{7DFC3849-4A12-49FB-B614-8AFD597CCB9E}" type="parTrans" cxnId="{0F86DBDB-3C4F-4C84-981B-7F4CA2A8EAF3}">
      <dgm:prSet/>
      <dgm:spPr/>
      <dgm:t>
        <a:bodyPr rtlCol="0"/>
        <a:lstStyle/>
        <a:p>
          <a:pPr rtl="0"/>
          <a:endParaRPr lang="en-US">
            <a:latin typeface="メイリオ" panose="020B0604030504040204" pitchFamily="50" charset="-128"/>
            <a:ea typeface="メイリオ" panose="020B0604030504040204" pitchFamily="50" charset="-128"/>
          </a:endParaRPr>
        </a:p>
      </dgm:t>
    </dgm:pt>
    <dgm:pt modelId="{EEDE2474-4F18-4F59-8E58-6382D253E514}" type="sibTrans" cxnId="{0F86DBDB-3C4F-4C84-981B-7F4CA2A8EAF3}">
      <dgm:prSet/>
      <dgm:spPr/>
      <dgm:t>
        <a:bodyPr rtlCol="0"/>
        <a:lstStyle/>
        <a:p>
          <a:pPr rtl="0"/>
          <a:endParaRPr lang="en-US">
            <a:latin typeface="メイリオ" panose="020B0604030504040204" pitchFamily="50" charset="-128"/>
            <a:ea typeface="メイリオ" panose="020B0604030504040204" pitchFamily="50" charset="-128"/>
          </a:endParaRPr>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11"/>
      <dgm:spPr/>
    </dgm:pt>
    <dgm:pt modelId="{187D4E8C-5C91-4D00-870C-2C45D4EA263C}" type="pres">
      <dgm:prSet presAssocID="{B4F1B46E-22B2-4721-950C-8704487586DC}" presName="firstChildTx" presStyleLbl="bgAccFollowNode1" presStyleIdx="0" presStyleCnt="11">
        <dgm:presLayoutVars>
          <dgm:bulletEnabled val="1"/>
        </dgm:presLayoutVars>
      </dgm:prSet>
      <dgm:spPr/>
    </dgm:pt>
    <dgm:pt modelId="{ADF61BBD-28F4-4815-BC7F-82CF00464E8B}" type="pres">
      <dgm:prSet presAssocID="{F9D46839-CD06-4669-AAE4-4D1E9AFEDA78}" presName="comp" presStyleCnt="0"/>
      <dgm:spPr/>
    </dgm:pt>
    <dgm:pt modelId="{59179C9B-8BA4-4AC7-ACB1-A12DE00142E2}" type="pres">
      <dgm:prSet presAssocID="{F9D46839-CD06-4669-AAE4-4D1E9AFEDA78}" presName="child" presStyleLbl="bgAccFollowNode1" presStyleIdx="1" presStyleCnt="11"/>
      <dgm:spPr/>
    </dgm:pt>
    <dgm:pt modelId="{4AE7D907-B6F4-4647-AB3F-ABE94C438AE8}" type="pres">
      <dgm:prSet presAssocID="{F9D46839-CD06-4669-AAE4-4D1E9AFEDA78}" presName="childTx" presStyleLbl="bgAccFollowNode1" presStyleIdx="1" presStyleCnt="11">
        <dgm:presLayoutVars>
          <dgm:bulletEnabled val="1"/>
        </dgm:presLayoutVars>
      </dgm:prSet>
      <dgm:spPr/>
    </dgm:pt>
    <dgm:pt modelId="{E50A9A83-9985-4184-A476-E3402BD8E76E}" type="pres">
      <dgm:prSet presAssocID="{7CB6360B-4022-4E96-922B-A12DE0E2A39F}" presName="comp" presStyleCnt="0"/>
      <dgm:spPr/>
    </dgm:pt>
    <dgm:pt modelId="{1877502C-A892-4DC0-ADA6-FA065097BB90}" type="pres">
      <dgm:prSet presAssocID="{7CB6360B-4022-4E96-922B-A12DE0E2A39F}" presName="child" presStyleLbl="bgAccFollowNode1" presStyleIdx="2" presStyleCnt="11"/>
      <dgm:spPr/>
    </dgm:pt>
    <dgm:pt modelId="{D685DD23-B321-4B5E-842F-394CB33239FA}" type="pres">
      <dgm:prSet presAssocID="{7CB6360B-4022-4E96-922B-A12DE0E2A39F}" presName="childTx" presStyleLbl="bgAccFollowNode1" presStyleIdx="2" presStyleCnt="11">
        <dgm:presLayoutVars>
          <dgm:bulletEnabled val="1"/>
        </dgm:presLayoutVars>
      </dgm:prSet>
      <dgm:spPr/>
    </dgm:pt>
    <dgm:pt modelId="{E5677DE7-299C-4C9C-A4BC-6335CC601D12}" type="pres">
      <dgm:prSet presAssocID="{70879558-61CA-4CCD-B2D6-5349B01EF337}" presName="comp" presStyleCnt="0"/>
      <dgm:spPr/>
    </dgm:pt>
    <dgm:pt modelId="{51F68A05-A560-4C6F-BC90-521AEF3B0907}" type="pres">
      <dgm:prSet presAssocID="{70879558-61CA-4CCD-B2D6-5349B01EF337}" presName="child" presStyleLbl="bgAccFollowNode1" presStyleIdx="3" presStyleCnt="11"/>
      <dgm:spPr/>
    </dgm:pt>
    <dgm:pt modelId="{3EBE42F0-6491-49CC-95DC-985BA00CD458}" type="pres">
      <dgm:prSet presAssocID="{70879558-61CA-4CCD-B2D6-5349B01EF337}" presName="childTx" presStyleLbl="bgAccFollowNode1" presStyleIdx="3" presStyleCnt="11">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4"/>
      <dgm:spPr/>
    </dgm:pt>
    <dgm:pt modelId="{13C564B0-C27E-4ABA-AFDA-59E145B256BA}" type="pres">
      <dgm:prSet presAssocID="{A7E2530A-34E2-4E9F-BC78-8920BA140C41}" presName="transSpace" presStyleCnt="0"/>
      <dgm:spPr/>
    </dgm:pt>
    <dgm:pt modelId="{6300E233-87DF-4270-9808-160BFEB8A5BE}" type="pres">
      <dgm:prSet presAssocID="{F2881FB1-6580-4F21-A283-BFAA6F91D5D2}" presName="posSpace" presStyleCnt="0"/>
      <dgm:spPr/>
    </dgm:pt>
    <dgm:pt modelId="{6E53DEF7-499E-42EE-802D-59B2F8915392}" type="pres">
      <dgm:prSet presAssocID="{F2881FB1-6580-4F21-A283-BFAA6F91D5D2}" presName="vertFlow" presStyleCnt="0"/>
      <dgm:spPr/>
    </dgm:pt>
    <dgm:pt modelId="{E08C30D1-35EA-4D05-9731-5D01E3FCBD09}" type="pres">
      <dgm:prSet presAssocID="{F2881FB1-6580-4F21-A283-BFAA6F91D5D2}" presName="topSpace" presStyleCnt="0"/>
      <dgm:spPr/>
    </dgm:pt>
    <dgm:pt modelId="{2F3BD88A-9166-4A26-B941-B9BAEE1A11D5}" type="pres">
      <dgm:prSet presAssocID="{F2881FB1-6580-4F21-A283-BFAA6F91D5D2}" presName="firstComp" presStyleCnt="0"/>
      <dgm:spPr/>
    </dgm:pt>
    <dgm:pt modelId="{F660F4B9-35DB-4256-A868-A35C6DCCF6B2}" type="pres">
      <dgm:prSet presAssocID="{F2881FB1-6580-4F21-A283-BFAA6F91D5D2}" presName="firstChild" presStyleLbl="bgAccFollowNode1" presStyleIdx="4" presStyleCnt="11"/>
      <dgm:spPr/>
    </dgm:pt>
    <dgm:pt modelId="{10C9E3CF-3A8F-4100-8ACD-91E2373197A2}" type="pres">
      <dgm:prSet presAssocID="{F2881FB1-6580-4F21-A283-BFAA6F91D5D2}" presName="firstChildTx" presStyleLbl="bgAccFollowNode1" presStyleIdx="4" presStyleCnt="11">
        <dgm:presLayoutVars>
          <dgm:bulletEnabled val="1"/>
        </dgm:presLayoutVars>
      </dgm:prSet>
      <dgm:spPr/>
    </dgm:pt>
    <dgm:pt modelId="{60887C36-4733-46AC-A452-5444F6BC3B23}" type="pres">
      <dgm:prSet presAssocID="{29E78340-8EBE-415C-B973-78A91A054B9C}" presName="comp" presStyleCnt="0"/>
      <dgm:spPr/>
    </dgm:pt>
    <dgm:pt modelId="{614EBA0E-D12B-447E-B378-B0FA2DEBEA2F}" type="pres">
      <dgm:prSet presAssocID="{29E78340-8EBE-415C-B973-78A91A054B9C}" presName="child" presStyleLbl="bgAccFollowNode1" presStyleIdx="5" presStyleCnt="11"/>
      <dgm:spPr/>
    </dgm:pt>
    <dgm:pt modelId="{B12AEB83-0A64-4B36-BF01-B2F834861BAA}" type="pres">
      <dgm:prSet presAssocID="{29E78340-8EBE-415C-B973-78A91A054B9C}" presName="childTx" presStyleLbl="bgAccFollowNode1" presStyleIdx="5" presStyleCnt="11">
        <dgm:presLayoutVars>
          <dgm:bulletEnabled val="1"/>
        </dgm:presLayoutVars>
      </dgm:prSet>
      <dgm:spPr/>
    </dgm:pt>
    <dgm:pt modelId="{3055F178-D8CA-413A-99F2-20C8231C0651}" type="pres">
      <dgm:prSet presAssocID="{8321AB85-EA8C-4958-B404-B4C118CB3C18}" presName="comp" presStyleCnt="0"/>
      <dgm:spPr/>
    </dgm:pt>
    <dgm:pt modelId="{68509703-D239-4E1B-8CF0-EF08079E1226}" type="pres">
      <dgm:prSet presAssocID="{8321AB85-EA8C-4958-B404-B4C118CB3C18}" presName="child" presStyleLbl="bgAccFollowNode1" presStyleIdx="6" presStyleCnt="11"/>
      <dgm:spPr/>
    </dgm:pt>
    <dgm:pt modelId="{E1767793-EDD5-4203-A612-8120A71CA906}" type="pres">
      <dgm:prSet presAssocID="{8321AB85-EA8C-4958-B404-B4C118CB3C18}" presName="childTx" presStyleLbl="bgAccFollowNode1" presStyleIdx="6" presStyleCnt="11">
        <dgm:presLayoutVars>
          <dgm:bulletEnabled val="1"/>
        </dgm:presLayoutVars>
      </dgm:prSet>
      <dgm:spPr/>
    </dgm:pt>
    <dgm:pt modelId="{69136330-53DB-4978-A56B-160862279381}" type="pres">
      <dgm:prSet presAssocID="{F2881FB1-6580-4F21-A283-BFAA6F91D5D2}" presName="negSpace" presStyleCnt="0"/>
      <dgm:spPr/>
    </dgm:pt>
    <dgm:pt modelId="{FD776C1E-557E-4553-9447-49B69EEC7907}" type="pres">
      <dgm:prSet presAssocID="{F2881FB1-6580-4F21-A283-BFAA6F91D5D2}" presName="circle" presStyleLbl="node1" presStyleIdx="1" presStyleCnt="4"/>
      <dgm:spPr/>
    </dgm:pt>
    <dgm:pt modelId="{FC2522F1-14BB-4B37-B60E-2E8A7E8A6C30}" type="pres">
      <dgm:prSet presAssocID="{A5ABDC17-7AB5-4F0E-992A-F9343F5D74EB}" presName="transSpace" presStyleCnt="0"/>
      <dgm:spPr/>
    </dgm:pt>
    <dgm:pt modelId="{2C2F6211-85A7-47FE-9239-DE94DF41A263}" type="pres">
      <dgm:prSet presAssocID="{6352CA33-6755-44BE-808F-400DA4CF80A7}" presName="posSpace" presStyleCnt="0"/>
      <dgm:spPr/>
    </dgm:pt>
    <dgm:pt modelId="{7B0C2EAE-70CB-4160-863D-210C3C66D5FD}" type="pres">
      <dgm:prSet presAssocID="{6352CA33-6755-44BE-808F-400DA4CF80A7}" presName="vertFlow" presStyleCnt="0"/>
      <dgm:spPr/>
    </dgm:pt>
    <dgm:pt modelId="{5AF3752E-55A6-443C-AD35-C49DF50A4566}" type="pres">
      <dgm:prSet presAssocID="{6352CA33-6755-44BE-808F-400DA4CF80A7}" presName="topSpace" presStyleCnt="0"/>
      <dgm:spPr/>
    </dgm:pt>
    <dgm:pt modelId="{53567A66-F0E9-4EF8-ADA9-764BA36AA6A9}" type="pres">
      <dgm:prSet presAssocID="{6352CA33-6755-44BE-808F-400DA4CF80A7}" presName="firstComp" presStyleCnt="0"/>
      <dgm:spPr/>
    </dgm:pt>
    <dgm:pt modelId="{AD2806AC-6A03-4F05-9F4D-F72EA0E56FBF}" type="pres">
      <dgm:prSet presAssocID="{6352CA33-6755-44BE-808F-400DA4CF80A7}" presName="firstChild" presStyleLbl="bgAccFollowNode1" presStyleIdx="7" presStyleCnt="11"/>
      <dgm:spPr/>
    </dgm:pt>
    <dgm:pt modelId="{F8977219-728E-448F-AE8B-46B14F4F17DE}" type="pres">
      <dgm:prSet presAssocID="{6352CA33-6755-44BE-808F-400DA4CF80A7}" presName="firstChildTx" presStyleLbl="bgAccFollowNode1" presStyleIdx="7" presStyleCnt="11">
        <dgm:presLayoutVars>
          <dgm:bulletEnabled val="1"/>
        </dgm:presLayoutVars>
      </dgm:prSet>
      <dgm:spPr/>
    </dgm:pt>
    <dgm:pt modelId="{46A8623B-DC64-4ED6-B73D-98FEAB030508}" type="pres">
      <dgm:prSet presAssocID="{3D5CDB25-F8FA-444B-8D4A-1D29D0CBA282}" presName="comp" presStyleCnt="0"/>
      <dgm:spPr/>
    </dgm:pt>
    <dgm:pt modelId="{5314AADB-0AD3-4BAE-9F15-B0FE4F44C802}" type="pres">
      <dgm:prSet presAssocID="{3D5CDB25-F8FA-444B-8D4A-1D29D0CBA282}" presName="child" presStyleLbl="bgAccFollowNode1" presStyleIdx="8" presStyleCnt="11"/>
      <dgm:spPr/>
    </dgm:pt>
    <dgm:pt modelId="{96624143-7928-48E9-817F-BC4A07250C32}" type="pres">
      <dgm:prSet presAssocID="{3D5CDB25-F8FA-444B-8D4A-1D29D0CBA282}" presName="childTx" presStyleLbl="bgAccFollowNode1" presStyleIdx="8" presStyleCnt="11">
        <dgm:presLayoutVars>
          <dgm:bulletEnabled val="1"/>
        </dgm:presLayoutVars>
      </dgm:prSet>
      <dgm:spPr/>
    </dgm:pt>
    <dgm:pt modelId="{FBCC4E74-37C0-494F-ABC0-7D18132E1437}" type="pres">
      <dgm:prSet presAssocID="{6352CA33-6755-44BE-808F-400DA4CF80A7}" presName="negSpace" presStyleCnt="0"/>
      <dgm:spPr/>
    </dgm:pt>
    <dgm:pt modelId="{89E6DA6E-7A23-44BD-8A99-378091FF741D}" type="pres">
      <dgm:prSet presAssocID="{6352CA33-6755-44BE-808F-400DA4CF80A7}" presName="circle" presStyleLbl="node1" presStyleIdx="2" presStyleCnt="4"/>
      <dgm:spPr/>
    </dgm:pt>
    <dgm:pt modelId="{E966790E-26B5-4EB8-981F-1094BF4B7611}" type="pres">
      <dgm:prSet presAssocID="{AAB4CF73-4B9B-4AA0-9074-16C2D2AE00A1}" presName="transSpace" presStyleCnt="0"/>
      <dgm:spPr/>
    </dgm:pt>
    <dgm:pt modelId="{229B7655-E1F4-4CF5-84B8-30F0491D32B5}" type="pres">
      <dgm:prSet presAssocID="{7FCE83D9-631B-4420-BBFC-CA0AFA59F747}" presName="posSpace" presStyleCnt="0"/>
      <dgm:spPr/>
    </dgm:pt>
    <dgm:pt modelId="{F85FFCDF-8E5F-492B-B22D-55A08EACE783}" type="pres">
      <dgm:prSet presAssocID="{7FCE83D9-631B-4420-BBFC-CA0AFA59F747}" presName="vertFlow" presStyleCnt="0"/>
      <dgm:spPr/>
    </dgm:pt>
    <dgm:pt modelId="{600B3FB2-1315-4A84-8613-B445666BC7D2}" type="pres">
      <dgm:prSet presAssocID="{7FCE83D9-631B-4420-BBFC-CA0AFA59F747}" presName="topSpace" presStyleCnt="0"/>
      <dgm:spPr/>
    </dgm:pt>
    <dgm:pt modelId="{E47C73E9-FBEE-4370-9B3F-E04EB7C4023A}" type="pres">
      <dgm:prSet presAssocID="{7FCE83D9-631B-4420-BBFC-CA0AFA59F747}" presName="firstComp" presStyleCnt="0"/>
      <dgm:spPr/>
    </dgm:pt>
    <dgm:pt modelId="{402C2C77-A32C-4D99-9940-12535E1181F2}" type="pres">
      <dgm:prSet presAssocID="{7FCE83D9-631B-4420-BBFC-CA0AFA59F747}" presName="firstChild" presStyleLbl="bgAccFollowNode1" presStyleIdx="9" presStyleCnt="11"/>
      <dgm:spPr/>
    </dgm:pt>
    <dgm:pt modelId="{5B88A17E-EFF5-4A04-9CC9-D2131DA9ECCC}" type="pres">
      <dgm:prSet presAssocID="{7FCE83D9-631B-4420-BBFC-CA0AFA59F747}" presName="firstChildTx" presStyleLbl="bgAccFollowNode1" presStyleIdx="9" presStyleCnt="11">
        <dgm:presLayoutVars>
          <dgm:bulletEnabled val="1"/>
        </dgm:presLayoutVars>
      </dgm:prSet>
      <dgm:spPr/>
    </dgm:pt>
    <dgm:pt modelId="{F3C2D87B-A5E7-46E2-B3D3-58E6D9562663}" type="pres">
      <dgm:prSet presAssocID="{50451020-5E1A-4778-9E8D-169182A36191}" presName="comp" presStyleCnt="0"/>
      <dgm:spPr/>
    </dgm:pt>
    <dgm:pt modelId="{3086D0BF-AAD1-4310-88ED-4D81A687BD50}" type="pres">
      <dgm:prSet presAssocID="{50451020-5E1A-4778-9E8D-169182A36191}" presName="child" presStyleLbl="bgAccFollowNode1" presStyleIdx="10" presStyleCnt="11"/>
      <dgm:spPr/>
    </dgm:pt>
    <dgm:pt modelId="{2B18CCD9-D6B1-4225-8D26-4BA691BB1837}" type="pres">
      <dgm:prSet presAssocID="{50451020-5E1A-4778-9E8D-169182A36191}" presName="childTx" presStyleLbl="bgAccFollowNode1" presStyleIdx="10" presStyleCnt="11">
        <dgm:presLayoutVars>
          <dgm:bulletEnabled val="1"/>
        </dgm:presLayoutVars>
      </dgm:prSet>
      <dgm:spPr/>
    </dgm:pt>
    <dgm:pt modelId="{9051EF7D-7D6C-4B43-A6C4-239F9933C94D}" type="pres">
      <dgm:prSet presAssocID="{7FCE83D9-631B-4420-BBFC-CA0AFA59F747}" presName="negSpace" presStyleCnt="0"/>
      <dgm:spPr/>
    </dgm:pt>
    <dgm:pt modelId="{7453D9C8-CD6E-4AA4-8A19-7F6F667528F0}" type="pres">
      <dgm:prSet presAssocID="{7FCE83D9-631B-4420-BBFC-CA0AFA59F747}" presName="circle" presStyleLbl="node1" presStyleIdx="3" presStyleCnt="4"/>
      <dgm:spPr/>
    </dgm:pt>
  </dgm:ptLst>
  <dgm:cxnLst>
    <dgm:cxn modelId="{0E640A01-5254-426D-9300-3ED2F4E3FC75}" type="presOf" srcId="{29E78340-8EBE-415C-B973-78A91A054B9C}" destId="{614EBA0E-D12B-447E-B378-B0FA2DEBEA2F}" srcOrd="0" destOrd="0" presId="urn:microsoft.com/office/officeart/2005/8/layout/hList9"/>
    <dgm:cxn modelId="{91E5380B-556D-40F8-ABFD-10D81CAF19AA}" type="presOf" srcId="{7CB6360B-4022-4E96-922B-A12DE0E2A39F}" destId="{D685DD23-B321-4B5E-842F-394CB33239FA}" srcOrd="1" destOrd="0" presId="urn:microsoft.com/office/officeart/2005/8/layout/hList9"/>
    <dgm:cxn modelId="{20AF3F0D-FCCC-4AE8-8B10-DDA56D69A389}" type="presOf" srcId="{6352CA33-6755-44BE-808F-400DA4CF80A7}" destId="{89E6DA6E-7A23-44BD-8A99-378091FF741D}" srcOrd="0" destOrd="0" presId="urn:microsoft.com/office/officeart/2005/8/layout/hList9"/>
    <dgm:cxn modelId="{7F3B5912-CE3A-4F69-B6A0-82162798FA63}" type="presOf" srcId="{00C18FBF-3FF5-4C16-97CF-AF03740D7AB6}" destId="{0DC7A063-583D-4B0F-88B2-BD54F95D95AF}" srcOrd="0" destOrd="0" presId="urn:microsoft.com/office/officeart/2005/8/layout/hList9"/>
    <dgm:cxn modelId="{9740321C-35B3-4F5F-BD46-905CB7B8FAEB}" type="presOf" srcId="{9614A323-64B1-4077-A841-022051EC749A}" destId="{AD2806AC-6A03-4F05-9F4D-F72EA0E56FBF}" srcOrd="0" destOrd="0" presId="urn:microsoft.com/office/officeart/2005/8/layout/hList9"/>
    <dgm:cxn modelId="{C0DEB330-C4FA-4F66-86CA-0C9C52F1F01F}" type="presOf" srcId="{29E78340-8EBE-415C-B973-78A91A054B9C}" destId="{B12AEB83-0A64-4B36-BF01-B2F834861BAA}" srcOrd="1" destOrd="0" presId="urn:microsoft.com/office/officeart/2005/8/layout/hList9"/>
    <dgm:cxn modelId="{70AA2139-FA57-4EAA-83C0-CFBB31F3B2CD}" type="presOf" srcId="{9D72CDD3-5859-43DB-BD75-0C3C30E3DE62}" destId="{187D4E8C-5C91-4D00-870C-2C45D4EA263C}" srcOrd="1" destOrd="0" presId="urn:microsoft.com/office/officeart/2005/8/layout/hList9"/>
    <dgm:cxn modelId="{EDF0B63A-DCA1-49A5-910A-B447CA5609B2}" type="presOf" srcId="{3D5CDB25-F8FA-444B-8D4A-1D29D0CBA282}" destId="{96624143-7928-48E9-817F-BC4A07250C32}" srcOrd="1" destOrd="0" presId="urn:microsoft.com/office/officeart/2005/8/layout/hList9"/>
    <dgm:cxn modelId="{FFE7CF3F-C427-4831-953F-615124811AB4}" type="presOf" srcId="{8321AB85-EA8C-4958-B404-B4C118CB3C18}" destId="{E1767793-EDD5-4203-A612-8120A71CA906}" srcOrd="1" destOrd="0" presId="urn:microsoft.com/office/officeart/2005/8/layout/hList9"/>
    <dgm:cxn modelId="{4A31D641-1B5D-46D3-B685-0C4DC6EFE71B}" srcId="{00C18FBF-3FF5-4C16-97CF-AF03740D7AB6}" destId="{F2881FB1-6580-4F21-A283-BFAA6F91D5D2}" srcOrd="1" destOrd="0" parTransId="{2D960FDD-BADA-480D-9043-497C56588AD3}" sibTransId="{A5ABDC17-7AB5-4F0E-992A-F9343F5D74EB}"/>
    <dgm:cxn modelId="{16E03549-76FD-4D73-932D-9C88E7D9FF05}" type="presOf" srcId="{DB9FB862-4759-4D6A-84F3-01524B92723B}" destId="{402C2C77-A32C-4D99-9940-12535E1181F2}" srcOrd="0" destOrd="0" presId="urn:microsoft.com/office/officeart/2005/8/layout/hList9"/>
    <dgm:cxn modelId="{B635AE6E-37F7-4F2E-8725-C1D81C11EBE6}" type="presOf" srcId="{8321AB85-EA8C-4958-B404-B4C118CB3C18}" destId="{68509703-D239-4E1B-8CF0-EF08079E1226}" srcOrd="0" destOrd="0" presId="urn:microsoft.com/office/officeart/2005/8/layout/hList9"/>
    <dgm:cxn modelId="{3F290A52-8A4A-4469-9AB4-D811A6E23C3C}" type="presOf" srcId="{F9D46839-CD06-4669-AAE4-4D1E9AFEDA78}" destId="{59179C9B-8BA4-4AC7-ACB1-A12DE00142E2}" srcOrd="0" destOrd="0" presId="urn:microsoft.com/office/officeart/2005/8/layout/hList9"/>
    <dgm:cxn modelId="{3204ED53-15A0-4643-A582-021A785F1BA2}" srcId="{F2881FB1-6580-4F21-A283-BFAA6F91D5D2}" destId="{D5197DDB-D5D2-499F-B255-CF7BB5AE2B43}" srcOrd="0" destOrd="0" parTransId="{B14A4DC9-F40A-4867-ADB8-4BA8A1F83766}" sibTransId="{29F2454A-2FA8-4B3A-AC63-4A0B9FD04A75}"/>
    <dgm:cxn modelId="{B2647B56-8947-4632-AB4A-42CBB9B48494}" type="presOf" srcId="{7FCE83D9-631B-4420-BBFC-CA0AFA59F747}" destId="{7453D9C8-CD6E-4AA4-8A19-7F6F667528F0}" srcOrd="0" destOrd="0" presId="urn:microsoft.com/office/officeart/2005/8/layout/hList9"/>
    <dgm:cxn modelId="{129AEA77-5D2A-49D4-956D-99009974B6C5}" srcId="{F2881FB1-6580-4F21-A283-BFAA6F91D5D2}" destId="{8321AB85-EA8C-4958-B404-B4C118CB3C18}" srcOrd="2" destOrd="0" parTransId="{24ABE8B3-7220-436D-9636-F7B4C0B99576}" sibTransId="{AA5F76CE-8FD4-4692-8BB1-EF84CF9D365E}"/>
    <dgm:cxn modelId="{8FAB4659-6291-457D-941A-93BCD304031A}" srcId="{B4F1B46E-22B2-4721-950C-8704487586DC}" destId="{70879558-61CA-4CCD-B2D6-5349B01EF337}" srcOrd="3" destOrd="0" parTransId="{95F5E6EE-4E8D-49F8-8C9E-8BBFD01B6A0E}" sibTransId="{053E317B-DD3F-4AFF-90D1-A55D37D325DC}"/>
    <dgm:cxn modelId="{FC7BD086-74EA-4D6C-9657-E916D355F209}" srcId="{6352CA33-6755-44BE-808F-400DA4CF80A7}" destId="{9614A323-64B1-4077-A841-022051EC749A}" srcOrd="0" destOrd="0" parTransId="{E5F6BCBD-B84E-4018-BE9E-BF57FF3B4B36}" sibTransId="{FEC2A79F-8857-403A-A738-E8CE75C965E2}"/>
    <dgm:cxn modelId="{E572418E-4340-4448-940D-253A2FA3B9B3}" srcId="{00C18FBF-3FF5-4C16-97CF-AF03740D7AB6}" destId="{7FCE83D9-631B-4420-BBFC-CA0AFA59F747}" srcOrd="3" destOrd="0" parTransId="{C61EC981-13FA-4710-B079-D35692EEB764}" sibTransId="{1B48A0DE-4031-4D45-86A1-94CDAF68824A}"/>
    <dgm:cxn modelId="{B736D792-8630-4423-BF25-ED6293A18ADD}" type="presOf" srcId="{9614A323-64B1-4077-A841-022051EC749A}" destId="{F8977219-728E-448F-AE8B-46B14F4F17DE}" srcOrd="1" destOrd="0" presId="urn:microsoft.com/office/officeart/2005/8/layout/hList9"/>
    <dgm:cxn modelId="{6C9D5899-99E2-4916-98F9-1660647928E3}" type="presOf" srcId="{DB9FB862-4759-4D6A-84F3-01524B92723B}" destId="{5B88A17E-EFF5-4A04-9CC9-D2131DA9ECCC}" srcOrd="1" destOrd="0" presId="urn:microsoft.com/office/officeart/2005/8/layout/hList9"/>
    <dgm:cxn modelId="{DDB5AD9A-40B0-48EF-AF2C-8CCDA330F7FE}" srcId="{B4F1B46E-22B2-4721-950C-8704487586DC}" destId="{9D72CDD3-5859-43DB-BD75-0C3C30E3DE62}" srcOrd="0" destOrd="0" parTransId="{1D5B1F83-33A7-4298-BC11-2B1252AFAEA5}" sibTransId="{15E25BD4-1EBF-43C2-8885-DBF66B8429E1}"/>
    <dgm:cxn modelId="{AD25A8A0-4628-40E2-8C9E-64E6AD4D4D91}" srcId="{B4F1B46E-22B2-4721-950C-8704487586DC}" destId="{F9D46839-CD06-4669-AAE4-4D1E9AFEDA78}" srcOrd="1" destOrd="0" parTransId="{B6B535D8-00AB-4FA1-AAEC-92498ABC6F4C}" sibTransId="{6497F199-DC2A-41F9-A449-D395E6BC4900}"/>
    <dgm:cxn modelId="{3EF668B1-7B6A-40A1-9E64-0829B2EF0539}" type="presOf" srcId="{F9D46839-CD06-4669-AAE4-4D1E9AFEDA78}" destId="{4AE7D907-B6F4-4647-AB3F-ABE94C438AE8}" srcOrd="1" destOrd="0" presId="urn:microsoft.com/office/officeart/2005/8/layout/hList9"/>
    <dgm:cxn modelId="{2C8317B2-2EBB-4589-86EA-C77B3B6E81AA}" srcId="{00C18FBF-3FF5-4C16-97CF-AF03740D7AB6}" destId="{B4F1B46E-22B2-4721-950C-8704487586DC}" srcOrd="0" destOrd="0" parTransId="{E8A66543-CC4D-4785-A93E-5B125E09F826}" sibTransId="{A7E2530A-34E2-4E9F-BC78-8920BA140C41}"/>
    <dgm:cxn modelId="{CD5EFFB3-C9FD-4DAC-8D97-0C2FB02B380B}" srcId="{B4F1B46E-22B2-4721-950C-8704487586DC}" destId="{7CB6360B-4022-4E96-922B-A12DE0E2A39F}" srcOrd="2" destOrd="0" parTransId="{44B2858F-607B-47DF-B44B-EA7D73FDC9F2}" sibTransId="{B35ED9D1-2A17-4034-8D08-4945CA54F6C9}"/>
    <dgm:cxn modelId="{70E22FBE-4510-487A-BD3F-D791559A8263}" type="presOf" srcId="{3D5CDB25-F8FA-444B-8D4A-1D29D0CBA282}" destId="{5314AADB-0AD3-4BAE-9F15-B0FE4F44C802}" srcOrd="0" destOrd="0" presId="urn:microsoft.com/office/officeart/2005/8/layout/hList9"/>
    <dgm:cxn modelId="{2DF4FDC6-9998-45E2-B49B-7BDDAE43878E}" type="presOf" srcId="{B4F1B46E-22B2-4721-950C-8704487586DC}" destId="{FC7ED273-8CFD-43C2-9C05-44FADF3E0637}" srcOrd="0" destOrd="0" presId="urn:microsoft.com/office/officeart/2005/8/layout/hList9"/>
    <dgm:cxn modelId="{A587C2CB-6562-4021-B4BF-D479DBE9444F}" type="presOf" srcId="{D5197DDB-D5D2-499F-B255-CF7BB5AE2B43}" destId="{F660F4B9-35DB-4256-A868-A35C6DCCF6B2}" srcOrd="0" destOrd="0" presId="urn:microsoft.com/office/officeart/2005/8/layout/hList9"/>
    <dgm:cxn modelId="{77F620CE-FC2D-42CF-890C-6A28A43BA06E}" type="presOf" srcId="{F2881FB1-6580-4F21-A283-BFAA6F91D5D2}" destId="{FD776C1E-557E-4553-9447-49B69EEC7907}" srcOrd="0" destOrd="0" presId="urn:microsoft.com/office/officeart/2005/8/layout/hList9"/>
    <dgm:cxn modelId="{AACC54D1-0243-46E9-9624-A663799E8A06}" type="presOf" srcId="{9D72CDD3-5859-43DB-BD75-0C3C30E3DE62}" destId="{6B08AC4B-4CEC-41E5-AE19-47A4E2720563}" srcOrd="0" destOrd="0" presId="urn:microsoft.com/office/officeart/2005/8/layout/hList9"/>
    <dgm:cxn modelId="{F3210AD4-6CEB-4017-A75B-E24F2FA3B062}" type="presOf" srcId="{70879558-61CA-4CCD-B2D6-5349B01EF337}" destId="{51F68A05-A560-4C6F-BC90-521AEF3B0907}" srcOrd="0" destOrd="0" presId="urn:microsoft.com/office/officeart/2005/8/layout/hList9"/>
    <dgm:cxn modelId="{311348D8-FDE3-4C22-99F5-3B98C5F51F0D}" srcId="{F2881FB1-6580-4F21-A283-BFAA6F91D5D2}" destId="{29E78340-8EBE-415C-B973-78A91A054B9C}" srcOrd="1" destOrd="0" parTransId="{FF4E5F97-6974-4E39-A85D-DCB2E100798E}" sibTransId="{B4B9A51E-FA34-465E-B5B4-81CD76EB3FC2}"/>
    <dgm:cxn modelId="{0F86DBDB-3C4F-4C84-981B-7F4CA2A8EAF3}" srcId="{7FCE83D9-631B-4420-BBFC-CA0AFA59F747}" destId="{50451020-5E1A-4778-9E8D-169182A36191}" srcOrd="1" destOrd="0" parTransId="{7DFC3849-4A12-49FB-B614-8AFD597CCB9E}" sibTransId="{EEDE2474-4F18-4F59-8E58-6382D253E514}"/>
    <dgm:cxn modelId="{82BAE5DD-3A79-4870-9019-1254385E0650}" srcId="{00C18FBF-3FF5-4C16-97CF-AF03740D7AB6}" destId="{6352CA33-6755-44BE-808F-400DA4CF80A7}" srcOrd="2" destOrd="0" parTransId="{AEB59203-63BA-4A96-BADC-40BAEBD9AA40}" sibTransId="{AAB4CF73-4B9B-4AA0-9074-16C2D2AE00A1}"/>
    <dgm:cxn modelId="{2E3C97E6-67D4-4948-B47A-1115C2B2979F}" srcId="{6352CA33-6755-44BE-808F-400DA4CF80A7}" destId="{3D5CDB25-F8FA-444B-8D4A-1D29D0CBA282}" srcOrd="1" destOrd="0" parTransId="{4C229933-AC16-44B7-98EC-4C0F07FABCB0}" sibTransId="{189DA4C5-2A22-4C71-A806-7B4AB57767CC}"/>
    <dgm:cxn modelId="{59E871E8-E7D2-4CCC-B749-A714977AF5E6}" type="presOf" srcId="{D5197DDB-D5D2-499F-B255-CF7BB5AE2B43}" destId="{10C9E3CF-3A8F-4100-8ACD-91E2373197A2}" srcOrd="1" destOrd="0" presId="urn:microsoft.com/office/officeart/2005/8/layout/hList9"/>
    <dgm:cxn modelId="{114529EA-CDEE-4574-B59D-8F35E4FE7A75}" type="presOf" srcId="{50451020-5E1A-4778-9E8D-169182A36191}" destId="{3086D0BF-AAD1-4310-88ED-4D81A687BD50}" srcOrd="0" destOrd="0" presId="urn:microsoft.com/office/officeart/2005/8/layout/hList9"/>
    <dgm:cxn modelId="{92B5CCEF-1CDF-4025-ACF6-0780E13B9A00}" type="presOf" srcId="{7CB6360B-4022-4E96-922B-A12DE0E2A39F}" destId="{1877502C-A892-4DC0-ADA6-FA065097BB90}" srcOrd="0" destOrd="0" presId="urn:microsoft.com/office/officeart/2005/8/layout/hList9"/>
    <dgm:cxn modelId="{62ECA4F6-D6A0-41F0-AB7C-2AA480A6F080}" type="presOf" srcId="{70879558-61CA-4CCD-B2D6-5349B01EF337}" destId="{3EBE42F0-6491-49CC-95DC-985BA00CD458}" srcOrd="1" destOrd="0" presId="urn:microsoft.com/office/officeart/2005/8/layout/hList9"/>
    <dgm:cxn modelId="{4CCFFDF9-D8E9-43FF-9A5C-0D554AC5AAB1}" type="presOf" srcId="{50451020-5E1A-4778-9E8D-169182A36191}" destId="{2B18CCD9-D6B1-4225-8D26-4BA691BB1837}" srcOrd="1" destOrd="0" presId="urn:microsoft.com/office/officeart/2005/8/layout/hList9"/>
    <dgm:cxn modelId="{70CAB4FC-3D17-49C2-8A7B-F387031FCDCA}" srcId="{7FCE83D9-631B-4420-BBFC-CA0AFA59F747}" destId="{DB9FB862-4759-4D6A-84F3-01524B92723B}" srcOrd="0" destOrd="0" parTransId="{CD1EE44C-3116-420B-89E3-1D797CB25D34}" sibTransId="{4BD4D4A5-043E-4ED5-A5CA-8D46DADC3150}"/>
    <dgm:cxn modelId="{E1D1E23B-EC87-45CC-9E87-38B27A23764D}" type="presParOf" srcId="{0DC7A063-583D-4B0F-88B2-BD54F95D95AF}" destId="{3B23570A-ECC9-4DF8-BCB4-0465C69CBB88}" srcOrd="0" destOrd="0" presId="urn:microsoft.com/office/officeart/2005/8/layout/hList9"/>
    <dgm:cxn modelId="{82537023-5CD7-4BB7-84CF-DE8196338CF2}" type="presParOf" srcId="{0DC7A063-583D-4B0F-88B2-BD54F95D95AF}" destId="{FC66A233-6BBA-46AF-B2F6-28E379B158E2}" srcOrd="1" destOrd="0" presId="urn:microsoft.com/office/officeart/2005/8/layout/hList9"/>
    <dgm:cxn modelId="{5DFED7C8-2E54-4441-B032-3A4788B2A8D3}" type="presParOf" srcId="{FC66A233-6BBA-46AF-B2F6-28E379B158E2}" destId="{46739A04-1AA3-49C6-8EA7-EB1DE975B900}" srcOrd="0" destOrd="0" presId="urn:microsoft.com/office/officeart/2005/8/layout/hList9"/>
    <dgm:cxn modelId="{59D81910-4316-4EAE-9A67-0B3EDF027306}" type="presParOf" srcId="{FC66A233-6BBA-46AF-B2F6-28E379B158E2}" destId="{535C6EC9-8098-42C5-8527-E62FF045E4EB}" srcOrd="1" destOrd="0" presId="urn:microsoft.com/office/officeart/2005/8/layout/hList9"/>
    <dgm:cxn modelId="{C4FBC461-0B5D-4B7E-9CAF-A88B1223F18A}" type="presParOf" srcId="{535C6EC9-8098-42C5-8527-E62FF045E4EB}" destId="{6B08AC4B-4CEC-41E5-AE19-47A4E2720563}" srcOrd="0" destOrd="0" presId="urn:microsoft.com/office/officeart/2005/8/layout/hList9"/>
    <dgm:cxn modelId="{16A1B336-CE68-4171-8D18-284543992BEA}" type="presParOf" srcId="{535C6EC9-8098-42C5-8527-E62FF045E4EB}" destId="{187D4E8C-5C91-4D00-870C-2C45D4EA263C}" srcOrd="1" destOrd="0" presId="urn:microsoft.com/office/officeart/2005/8/layout/hList9"/>
    <dgm:cxn modelId="{7A41C261-6E27-4943-9CD0-4E08EB7E56A7}" type="presParOf" srcId="{FC66A233-6BBA-46AF-B2F6-28E379B158E2}" destId="{ADF61BBD-28F4-4815-BC7F-82CF00464E8B}" srcOrd="2" destOrd="0" presId="urn:microsoft.com/office/officeart/2005/8/layout/hList9"/>
    <dgm:cxn modelId="{03CD72CE-2160-4837-B2C9-B73CABBC437B}" type="presParOf" srcId="{ADF61BBD-28F4-4815-BC7F-82CF00464E8B}" destId="{59179C9B-8BA4-4AC7-ACB1-A12DE00142E2}" srcOrd="0" destOrd="0" presId="urn:microsoft.com/office/officeart/2005/8/layout/hList9"/>
    <dgm:cxn modelId="{F9662DB2-653F-4128-AA82-4C07C6F00722}" type="presParOf" srcId="{ADF61BBD-28F4-4815-BC7F-82CF00464E8B}" destId="{4AE7D907-B6F4-4647-AB3F-ABE94C438AE8}" srcOrd="1" destOrd="0" presId="urn:microsoft.com/office/officeart/2005/8/layout/hList9"/>
    <dgm:cxn modelId="{03977053-B57D-4C39-B7C2-51CB96F9B4FC}" type="presParOf" srcId="{FC66A233-6BBA-46AF-B2F6-28E379B158E2}" destId="{E50A9A83-9985-4184-A476-E3402BD8E76E}" srcOrd="3" destOrd="0" presId="urn:microsoft.com/office/officeart/2005/8/layout/hList9"/>
    <dgm:cxn modelId="{8AFFD233-399B-4D57-9BB6-80A351FA6A3B}" type="presParOf" srcId="{E50A9A83-9985-4184-A476-E3402BD8E76E}" destId="{1877502C-A892-4DC0-ADA6-FA065097BB90}" srcOrd="0" destOrd="0" presId="urn:microsoft.com/office/officeart/2005/8/layout/hList9"/>
    <dgm:cxn modelId="{9909963A-5660-453F-8E99-8BCC82487A65}" type="presParOf" srcId="{E50A9A83-9985-4184-A476-E3402BD8E76E}" destId="{D685DD23-B321-4B5E-842F-394CB33239FA}" srcOrd="1" destOrd="0" presId="urn:microsoft.com/office/officeart/2005/8/layout/hList9"/>
    <dgm:cxn modelId="{B628A148-8501-42F8-B49E-281D353B606E}" type="presParOf" srcId="{FC66A233-6BBA-46AF-B2F6-28E379B158E2}" destId="{E5677DE7-299C-4C9C-A4BC-6335CC601D12}" srcOrd="4" destOrd="0" presId="urn:microsoft.com/office/officeart/2005/8/layout/hList9"/>
    <dgm:cxn modelId="{8D569982-26E1-4090-9C18-DC58158F325D}" type="presParOf" srcId="{E5677DE7-299C-4C9C-A4BC-6335CC601D12}" destId="{51F68A05-A560-4C6F-BC90-521AEF3B0907}" srcOrd="0" destOrd="0" presId="urn:microsoft.com/office/officeart/2005/8/layout/hList9"/>
    <dgm:cxn modelId="{2FA9E744-008C-4725-86D6-3B7B8883E6D9}" type="presParOf" srcId="{E5677DE7-299C-4C9C-A4BC-6335CC601D12}" destId="{3EBE42F0-6491-49CC-95DC-985BA00CD458}" srcOrd="1" destOrd="0" presId="urn:microsoft.com/office/officeart/2005/8/layout/hList9"/>
    <dgm:cxn modelId="{DEF99A7A-98F1-424D-AC92-7C6B69A0E544}" type="presParOf" srcId="{0DC7A063-583D-4B0F-88B2-BD54F95D95AF}" destId="{3845DB9A-BEF3-4D5D-B9C7-5FC0456401AC}" srcOrd="2" destOrd="0" presId="urn:microsoft.com/office/officeart/2005/8/layout/hList9"/>
    <dgm:cxn modelId="{ACD8FD0D-39C9-49DB-B77E-B03522FDF5FC}" type="presParOf" srcId="{0DC7A063-583D-4B0F-88B2-BD54F95D95AF}" destId="{FC7ED273-8CFD-43C2-9C05-44FADF3E0637}" srcOrd="3" destOrd="0" presId="urn:microsoft.com/office/officeart/2005/8/layout/hList9"/>
    <dgm:cxn modelId="{2C72EC61-81F4-4DCD-A533-255CBC66AE34}" type="presParOf" srcId="{0DC7A063-583D-4B0F-88B2-BD54F95D95AF}" destId="{13C564B0-C27E-4ABA-AFDA-59E145B256BA}" srcOrd="4" destOrd="0" presId="urn:microsoft.com/office/officeart/2005/8/layout/hList9"/>
    <dgm:cxn modelId="{775600F8-FCFE-4862-8108-85F84EA9DEE2}" type="presParOf" srcId="{0DC7A063-583D-4B0F-88B2-BD54F95D95AF}" destId="{6300E233-87DF-4270-9808-160BFEB8A5BE}" srcOrd="5" destOrd="0" presId="urn:microsoft.com/office/officeart/2005/8/layout/hList9"/>
    <dgm:cxn modelId="{AE3B7A69-67E7-41D2-BC1A-3586A3CC259D}" type="presParOf" srcId="{0DC7A063-583D-4B0F-88B2-BD54F95D95AF}" destId="{6E53DEF7-499E-42EE-802D-59B2F8915392}" srcOrd="6" destOrd="0" presId="urn:microsoft.com/office/officeart/2005/8/layout/hList9"/>
    <dgm:cxn modelId="{76A9B804-07B5-4060-AA61-249A1765ECB9}" type="presParOf" srcId="{6E53DEF7-499E-42EE-802D-59B2F8915392}" destId="{E08C30D1-35EA-4D05-9731-5D01E3FCBD09}" srcOrd="0" destOrd="0" presId="urn:microsoft.com/office/officeart/2005/8/layout/hList9"/>
    <dgm:cxn modelId="{6162898E-21FD-497B-BFEE-B78CF45F7D9A}" type="presParOf" srcId="{6E53DEF7-499E-42EE-802D-59B2F8915392}" destId="{2F3BD88A-9166-4A26-B941-B9BAEE1A11D5}" srcOrd="1" destOrd="0" presId="urn:microsoft.com/office/officeart/2005/8/layout/hList9"/>
    <dgm:cxn modelId="{71D4EFDE-15BC-4327-9242-5F72F9DAFAD4}" type="presParOf" srcId="{2F3BD88A-9166-4A26-B941-B9BAEE1A11D5}" destId="{F660F4B9-35DB-4256-A868-A35C6DCCF6B2}" srcOrd="0" destOrd="0" presId="urn:microsoft.com/office/officeart/2005/8/layout/hList9"/>
    <dgm:cxn modelId="{9B414BA4-2018-40DF-8E7D-AD7E78EF0217}" type="presParOf" srcId="{2F3BD88A-9166-4A26-B941-B9BAEE1A11D5}" destId="{10C9E3CF-3A8F-4100-8ACD-91E2373197A2}" srcOrd="1" destOrd="0" presId="urn:microsoft.com/office/officeart/2005/8/layout/hList9"/>
    <dgm:cxn modelId="{28BA3997-5DD1-4713-9F4F-B2881F36E8DC}" type="presParOf" srcId="{6E53DEF7-499E-42EE-802D-59B2F8915392}" destId="{60887C36-4733-46AC-A452-5444F6BC3B23}" srcOrd="2" destOrd="0" presId="urn:microsoft.com/office/officeart/2005/8/layout/hList9"/>
    <dgm:cxn modelId="{7A6208FE-C5A8-4871-9488-BEEAE472C061}" type="presParOf" srcId="{60887C36-4733-46AC-A452-5444F6BC3B23}" destId="{614EBA0E-D12B-447E-B378-B0FA2DEBEA2F}" srcOrd="0" destOrd="0" presId="urn:microsoft.com/office/officeart/2005/8/layout/hList9"/>
    <dgm:cxn modelId="{2148A8C9-9BA6-45BD-9008-59301C4B49FC}" type="presParOf" srcId="{60887C36-4733-46AC-A452-5444F6BC3B23}" destId="{B12AEB83-0A64-4B36-BF01-B2F834861BAA}" srcOrd="1" destOrd="0" presId="urn:microsoft.com/office/officeart/2005/8/layout/hList9"/>
    <dgm:cxn modelId="{32E6E4AD-0BFD-4285-AC4A-131E4A0904F2}" type="presParOf" srcId="{6E53DEF7-499E-42EE-802D-59B2F8915392}" destId="{3055F178-D8CA-413A-99F2-20C8231C0651}" srcOrd="3" destOrd="0" presId="urn:microsoft.com/office/officeart/2005/8/layout/hList9"/>
    <dgm:cxn modelId="{A1DB4BC0-DADA-4058-A3BB-D04BE7DF689A}" type="presParOf" srcId="{3055F178-D8CA-413A-99F2-20C8231C0651}" destId="{68509703-D239-4E1B-8CF0-EF08079E1226}" srcOrd="0" destOrd="0" presId="urn:microsoft.com/office/officeart/2005/8/layout/hList9"/>
    <dgm:cxn modelId="{5B5F83FC-F721-4241-90AB-7117B39AABD5}" type="presParOf" srcId="{3055F178-D8CA-413A-99F2-20C8231C0651}" destId="{E1767793-EDD5-4203-A612-8120A71CA906}" srcOrd="1" destOrd="0" presId="urn:microsoft.com/office/officeart/2005/8/layout/hList9"/>
    <dgm:cxn modelId="{D8406746-50BE-425E-A523-9ED524500743}" type="presParOf" srcId="{0DC7A063-583D-4B0F-88B2-BD54F95D95AF}" destId="{69136330-53DB-4978-A56B-160862279381}" srcOrd="7" destOrd="0" presId="urn:microsoft.com/office/officeart/2005/8/layout/hList9"/>
    <dgm:cxn modelId="{A91BC494-75AC-4CCA-8CC1-7E9884C2F3AD}" type="presParOf" srcId="{0DC7A063-583D-4B0F-88B2-BD54F95D95AF}" destId="{FD776C1E-557E-4553-9447-49B69EEC7907}" srcOrd="8" destOrd="0" presId="urn:microsoft.com/office/officeart/2005/8/layout/hList9"/>
    <dgm:cxn modelId="{487F9920-08DF-4AC5-BA64-D35F42602B66}" type="presParOf" srcId="{0DC7A063-583D-4B0F-88B2-BD54F95D95AF}" destId="{FC2522F1-14BB-4B37-B60E-2E8A7E8A6C30}" srcOrd="9" destOrd="0" presId="urn:microsoft.com/office/officeart/2005/8/layout/hList9"/>
    <dgm:cxn modelId="{DC194D92-7E98-42DD-A8CA-BCD1EDD2C95D}" type="presParOf" srcId="{0DC7A063-583D-4B0F-88B2-BD54F95D95AF}" destId="{2C2F6211-85A7-47FE-9239-DE94DF41A263}" srcOrd="10" destOrd="0" presId="urn:microsoft.com/office/officeart/2005/8/layout/hList9"/>
    <dgm:cxn modelId="{575F4FD6-9E0F-4F5E-88EE-9B265B6FD4F4}" type="presParOf" srcId="{0DC7A063-583D-4B0F-88B2-BD54F95D95AF}" destId="{7B0C2EAE-70CB-4160-863D-210C3C66D5FD}" srcOrd="11" destOrd="0" presId="urn:microsoft.com/office/officeart/2005/8/layout/hList9"/>
    <dgm:cxn modelId="{8AE96C49-A416-4FC7-84EE-2BDAF35C57FF}" type="presParOf" srcId="{7B0C2EAE-70CB-4160-863D-210C3C66D5FD}" destId="{5AF3752E-55A6-443C-AD35-C49DF50A4566}" srcOrd="0" destOrd="0" presId="urn:microsoft.com/office/officeart/2005/8/layout/hList9"/>
    <dgm:cxn modelId="{235B263C-399E-4245-95BD-2AA1F19D4AB4}" type="presParOf" srcId="{7B0C2EAE-70CB-4160-863D-210C3C66D5FD}" destId="{53567A66-F0E9-4EF8-ADA9-764BA36AA6A9}" srcOrd="1" destOrd="0" presId="urn:microsoft.com/office/officeart/2005/8/layout/hList9"/>
    <dgm:cxn modelId="{265DA8D6-D429-4956-8CB8-10EE7EF20F0C}" type="presParOf" srcId="{53567A66-F0E9-4EF8-ADA9-764BA36AA6A9}" destId="{AD2806AC-6A03-4F05-9F4D-F72EA0E56FBF}" srcOrd="0" destOrd="0" presId="urn:microsoft.com/office/officeart/2005/8/layout/hList9"/>
    <dgm:cxn modelId="{35A8C2CA-EB30-45FD-8152-A7470BE42B4C}" type="presParOf" srcId="{53567A66-F0E9-4EF8-ADA9-764BA36AA6A9}" destId="{F8977219-728E-448F-AE8B-46B14F4F17DE}" srcOrd="1" destOrd="0" presId="urn:microsoft.com/office/officeart/2005/8/layout/hList9"/>
    <dgm:cxn modelId="{6ACEADBE-023B-4505-93FF-04069F754490}" type="presParOf" srcId="{7B0C2EAE-70CB-4160-863D-210C3C66D5FD}" destId="{46A8623B-DC64-4ED6-B73D-98FEAB030508}" srcOrd="2" destOrd="0" presId="urn:microsoft.com/office/officeart/2005/8/layout/hList9"/>
    <dgm:cxn modelId="{AD010A9C-D63C-4BD8-BA56-A4D20026F974}" type="presParOf" srcId="{46A8623B-DC64-4ED6-B73D-98FEAB030508}" destId="{5314AADB-0AD3-4BAE-9F15-B0FE4F44C802}" srcOrd="0" destOrd="0" presId="urn:microsoft.com/office/officeart/2005/8/layout/hList9"/>
    <dgm:cxn modelId="{10F973FE-8000-468C-900B-4ED99BE40E65}" type="presParOf" srcId="{46A8623B-DC64-4ED6-B73D-98FEAB030508}" destId="{96624143-7928-48E9-817F-BC4A07250C32}" srcOrd="1" destOrd="0" presId="urn:microsoft.com/office/officeart/2005/8/layout/hList9"/>
    <dgm:cxn modelId="{EF3F399A-E096-436A-AD74-CF747D62B02A}" type="presParOf" srcId="{0DC7A063-583D-4B0F-88B2-BD54F95D95AF}" destId="{FBCC4E74-37C0-494F-ABC0-7D18132E1437}" srcOrd="12" destOrd="0" presId="urn:microsoft.com/office/officeart/2005/8/layout/hList9"/>
    <dgm:cxn modelId="{5EA17F20-F6C6-4B5A-AFEB-38BD8F975065}" type="presParOf" srcId="{0DC7A063-583D-4B0F-88B2-BD54F95D95AF}" destId="{89E6DA6E-7A23-44BD-8A99-378091FF741D}" srcOrd="13" destOrd="0" presId="urn:microsoft.com/office/officeart/2005/8/layout/hList9"/>
    <dgm:cxn modelId="{463280A8-1DBA-4FE7-B5B2-8151A298EB35}" type="presParOf" srcId="{0DC7A063-583D-4B0F-88B2-BD54F95D95AF}" destId="{E966790E-26B5-4EB8-981F-1094BF4B7611}" srcOrd="14" destOrd="0" presId="urn:microsoft.com/office/officeart/2005/8/layout/hList9"/>
    <dgm:cxn modelId="{A4221FEF-656B-43DD-8382-199EAB5F1E7B}" type="presParOf" srcId="{0DC7A063-583D-4B0F-88B2-BD54F95D95AF}" destId="{229B7655-E1F4-4CF5-84B8-30F0491D32B5}" srcOrd="15" destOrd="0" presId="urn:microsoft.com/office/officeart/2005/8/layout/hList9"/>
    <dgm:cxn modelId="{48FA6F14-4694-4C77-8D75-48D3A22A3540}" type="presParOf" srcId="{0DC7A063-583D-4B0F-88B2-BD54F95D95AF}" destId="{F85FFCDF-8E5F-492B-B22D-55A08EACE783}" srcOrd="16" destOrd="0" presId="urn:microsoft.com/office/officeart/2005/8/layout/hList9"/>
    <dgm:cxn modelId="{3995A447-6B53-4DFA-8494-06C3A1F8D7F7}" type="presParOf" srcId="{F85FFCDF-8E5F-492B-B22D-55A08EACE783}" destId="{600B3FB2-1315-4A84-8613-B445666BC7D2}" srcOrd="0" destOrd="0" presId="urn:microsoft.com/office/officeart/2005/8/layout/hList9"/>
    <dgm:cxn modelId="{C652D75D-BE73-43BB-9138-B232AAF272A1}" type="presParOf" srcId="{F85FFCDF-8E5F-492B-B22D-55A08EACE783}" destId="{E47C73E9-FBEE-4370-9B3F-E04EB7C4023A}" srcOrd="1" destOrd="0" presId="urn:microsoft.com/office/officeart/2005/8/layout/hList9"/>
    <dgm:cxn modelId="{5F19BD3C-10AC-4F51-A8FD-00351A52371B}" type="presParOf" srcId="{E47C73E9-FBEE-4370-9B3F-E04EB7C4023A}" destId="{402C2C77-A32C-4D99-9940-12535E1181F2}" srcOrd="0" destOrd="0" presId="urn:microsoft.com/office/officeart/2005/8/layout/hList9"/>
    <dgm:cxn modelId="{1D14EEBA-2351-4066-8BB7-C42885F1D780}" type="presParOf" srcId="{E47C73E9-FBEE-4370-9B3F-E04EB7C4023A}" destId="{5B88A17E-EFF5-4A04-9CC9-D2131DA9ECCC}" srcOrd="1" destOrd="0" presId="urn:microsoft.com/office/officeart/2005/8/layout/hList9"/>
    <dgm:cxn modelId="{D230C2D8-6446-403F-971D-BA59F9482A7E}" type="presParOf" srcId="{F85FFCDF-8E5F-492B-B22D-55A08EACE783}" destId="{F3C2D87B-A5E7-46E2-B3D3-58E6D9562663}" srcOrd="2" destOrd="0" presId="urn:microsoft.com/office/officeart/2005/8/layout/hList9"/>
    <dgm:cxn modelId="{71EFAC4F-7BC1-470A-9459-DE14D03A3B20}" type="presParOf" srcId="{F3C2D87B-A5E7-46E2-B3D3-58E6D9562663}" destId="{3086D0BF-AAD1-4310-88ED-4D81A687BD50}" srcOrd="0" destOrd="0" presId="urn:microsoft.com/office/officeart/2005/8/layout/hList9"/>
    <dgm:cxn modelId="{6035C1AD-47FA-47BC-9D78-974272EBB1D2}" type="presParOf" srcId="{F3C2D87B-A5E7-46E2-B3D3-58E6D9562663}" destId="{2B18CCD9-D6B1-4225-8D26-4BA691BB1837}" srcOrd="1" destOrd="0" presId="urn:microsoft.com/office/officeart/2005/8/layout/hList9"/>
    <dgm:cxn modelId="{ADA815FB-429E-4ABD-97FC-4AEA97B4630C}" type="presParOf" srcId="{0DC7A063-583D-4B0F-88B2-BD54F95D95AF}" destId="{9051EF7D-7D6C-4B43-A6C4-239F9933C94D}" srcOrd="17" destOrd="0" presId="urn:microsoft.com/office/officeart/2005/8/layout/hList9"/>
    <dgm:cxn modelId="{7961C21C-3FE8-4B71-95E5-AB5835F91CC1}" type="presParOf" srcId="{0DC7A063-583D-4B0F-88B2-BD54F95D95AF}" destId="{7453D9C8-CD6E-4AA4-8A19-7F6F667528F0}" srcOrd="1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8AC4B-4CEC-41E5-AE19-47A4E2720563}">
      <dsp:nvSpPr>
        <dsp:cNvPr id="0" name=""/>
        <dsp:cNvSpPr/>
      </dsp:nvSpPr>
      <dsp:spPr>
        <a:xfrm>
          <a:off x="819461"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JP" altLang="en-US" sz="1700" kern="1200" noProof="0" dirty="0">
              <a:latin typeface="メイリオ" panose="020B0604030504040204" pitchFamily="50" charset="-128"/>
              <a:ea typeface="メイリオ" panose="020B0604030504040204" pitchFamily="50" charset="-128"/>
            </a:rPr>
            <a:t>タスクの</a:t>
          </a:r>
          <a:br>
            <a:rPr lang="ja-JP" altLang="en-US" sz="1700" kern="1200" noProof="0" dirty="0">
              <a:latin typeface="メイリオ" panose="020B0604030504040204" pitchFamily="50" charset="-128"/>
              <a:ea typeface="メイリオ" panose="020B0604030504040204" pitchFamily="50" charset="-128"/>
            </a:rPr>
          </a:br>
          <a:r>
            <a:rPr lang="ja-JP" altLang="en-US" sz="1700" kern="1200" noProof="0" dirty="0">
              <a:latin typeface="メイリオ" panose="020B0604030504040204" pitchFamily="50" charset="-128"/>
              <a:ea typeface="メイリオ" panose="020B0604030504040204" pitchFamily="50" charset="-128"/>
            </a:rPr>
            <a:t>説明</a:t>
          </a:r>
        </a:p>
      </dsp:txBody>
      <dsp:txXfrm>
        <a:off x="1063655" y="453531"/>
        <a:ext cx="1282015" cy="1017981"/>
      </dsp:txXfrm>
    </dsp:sp>
    <dsp:sp modelId="{59179C9B-8BA4-4AC7-ACB1-A12DE00142E2}">
      <dsp:nvSpPr>
        <dsp:cNvPr id="0" name=""/>
        <dsp:cNvSpPr/>
      </dsp:nvSpPr>
      <dsp:spPr>
        <a:xfrm>
          <a:off x="819461"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1063655" y="1471513"/>
        <a:ext cx="1282015" cy="1017981"/>
      </dsp:txXfrm>
    </dsp:sp>
    <dsp:sp modelId="{1877502C-A892-4DC0-ADA6-FA065097BB90}">
      <dsp:nvSpPr>
        <dsp:cNvPr id="0" name=""/>
        <dsp:cNvSpPr/>
      </dsp:nvSpPr>
      <dsp:spPr>
        <a:xfrm>
          <a:off x="819461" y="2489494"/>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1063655" y="2489494"/>
        <a:ext cx="1282015" cy="1017981"/>
      </dsp:txXfrm>
    </dsp:sp>
    <dsp:sp modelId="{51F68A05-A560-4C6F-BC90-521AEF3B0907}">
      <dsp:nvSpPr>
        <dsp:cNvPr id="0" name=""/>
        <dsp:cNvSpPr/>
      </dsp:nvSpPr>
      <dsp:spPr>
        <a:xfrm>
          <a:off x="819461" y="3507476"/>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1063655" y="3507476"/>
        <a:ext cx="1282015" cy="1017981"/>
      </dsp:txXfrm>
    </dsp:sp>
    <dsp:sp modelId="{FC7ED273-8CFD-43C2-9C05-44FADF3E0637}">
      <dsp:nvSpPr>
        <dsp:cNvPr id="0" name=""/>
        <dsp:cNvSpPr/>
      </dsp:nvSpPr>
      <dsp:spPr>
        <a:xfrm>
          <a:off x="5483"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77850" rtl="0">
            <a:lnSpc>
              <a:spcPct val="90000"/>
            </a:lnSpc>
            <a:spcBef>
              <a:spcPct val="0"/>
            </a:spcBef>
            <a:spcAft>
              <a:spcPct val="35000"/>
            </a:spcAft>
            <a:buNone/>
          </a:pPr>
          <a:r>
            <a:rPr lang="ja" sz="1300" kern="1200" dirty="0">
              <a:latin typeface="メイリオ" panose="020B0604030504040204" pitchFamily="50" charset="-128"/>
              <a:ea typeface="メイリオ" panose="020B0604030504040204" pitchFamily="50" charset="-128"/>
            </a:rPr>
            <a:t>手順 1 のタイトル</a:t>
          </a:r>
          <a:endParaRPr lang="en-US" sz="1300" kern="1200" dirty="0">
            <a:latin typeface="メイリオ" panose="020B0604030504040204" pitchFamily="50" charset="-128"/>
            <a:ea typeface="メイリオ" panose="020B0604030504040204" pitchFamily="50" charset="-128"/>
          </a:endParaRPr>
        </a:p>
      </dsp:txBody>
      <dsp:txXfrm>
        <a:off x="154488" y="195547"/>
        <a:ext cx="719462" cy="719462"/>
      </dsp:txXfrm>
    </dsp:sp>
    <dsp:sp modelId="{F660F4B9-35DB-4256-A868-A35C6DCCF6B2}">
      <dsp:nvSpPr>
        <dsp:cNvPr id="0" name=""/>
        <dsp:cNvSpPr/>
      </dsp:nvSpPr>
      <dsp:spPr>
        <a:xfrm>
          <a:off x="3363143"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3607337" y="453531"/>
        <a:ext cx="1282015" cy="1017981"/>
      </dsp:txXfrm>
    </dsp:sp>
    <dsp:sp modelId="{614EBA0E-D12B-447E-B378-B0FA2DEBEA2F}">
      <dsp:nvSpPr>
        <dsp:cNvPr id="0" name=""/>
        <dsp:cNvSpPr/>
      </dsp:nvSpPr>
      <dsp:spPr>
        <a:xfrm>
          <a:off x="3363143"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3607337" y="1471513"/>
        <a:ext cx="1282015" cy="1017981"/>
      </dsp:txXfrm>
    </dsp:sp>
    <dsp:sp modelId="{68509703-D239-4E1B-8CF0-EF08079E1226}">
      <dsp:nvSpPr>
        <dsp:cNvPr id="0" name=""/>
        <dsp:cNvSpPr/>
      </dsp:nvSpPr>
      <dsp:spPr>
        <a:xfrm>
          <a:off x="3363143" y="2489494"/>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3607337" y="2489494"/>
        <a:ext cx="1282015" cy="1017981"/>
      </dsp:txXfrm>
    </dsp:sp>
    <dsp:sp modelId="{FD776C1E-557E-4553-9447-49B69EEC7907}">
      <dsp:nvSpPr>
        <dsp:cNvPr id="0" name=""/>
        <dsp:cNvSpPr/>
      </dsp:nvSpPr>
      <dsp:spPr>
        <a:xfrm>
          <a:off x="2549165"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77850" rtl="0">
            <a:lnSpc>
              <a:spcPct val="90000"/>
            </a:lnSpc>
            <a:spcBef>
              <a:spcPct val="0"/>
            </a:spcBef>
            <a:spcAft>
              <a:spcPct val="35000"/>
            </a:spcAft>
            <a:buNone/>
          </a:pPr>
          <a:r>
            <a:rPr lang="ja" sz="1300" kern="1200" dirty="0">
              <a:latin typeface="メイリオ" panose="020B0604030504040204" pitchFamily="50" charset="-128"/>
              <a:ea typeface="メイリオ" panose="020B0604030504040204" pitchFamily="50" charset="-128"/>
            </a:rPr>
            <a:t>手順 2 のタイトル</a:t>
          </a:r>
          <a:endParaRPr lang="en-US" sz="1300" kern="1200" dirty="0">
            <a:latin typeface="メイリオ" panose="020B0604030504040204" pitchFamily="50" charset="-128"/>
            <a:ea typeface="メイリオ" panose="020B0604030504040204" pitchFamily="50" charset="-128"/>
          </a:endParaRPr>
        </a:p>
      </dsp:txBody>
      <dsp:txXfrm>
        <a:off x="2698170" y="195547"/>
        <a:ext cx="719462" cy="719462"/>
      </dsp:txXfrm>
    </dsp:sp>
    <dsp:sp modelId="{AD2806AC-6A03-4F05-9F4D-F72EA0E56FBF}">
      <dsp:nvSpPr>
        <dsp:cNvPr id="0" name=""/>
        <dsp:cNvSpPr/>
      </dsp:nvSpPr>
      <dsp:spPr>
        <a:xfrm>
          <a:off x="5906825"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6151018" y="453531"/>
        <a:ext cx="1282015" cy="1017981"/>
      </dsp:txXfrm>
    </dsp:sp>
    <dsp:sp modelId="{5314AADB-0AD3-4BAE-9F15-B0FE4F44C802}">
      <dsp:nvSpPr>
        <dsp:cNvPr id="0" name=""/>
        <dsp:cNvSpPr/>
      </dsp:nvSpPr>
      <dsp:spPr>
        <a:xfrm>
          <a:off x="5906825"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6151018" y="1471513"/>
        <a:ext cx="1282015" cy="1017981"/>
      </dsp:txXfrm>
    </dsp:sp>
    <dsp:sp modelId="{89E6DA6E-7A23-44BD-8A99-378091FF741D}">
      <dsp:nvSpPr>
        <dsp:cNvPr id="0" name=""/>
        <dsp:cNvSpPr/>
      </dsp:nvSpPr>
      <dsp:spPr>
        <a:xfrm>
          <a:off x="5092847"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77850" rtl="0">
            <a:lnSpc>
              <a:spcPct val="90000"/>
            </a:lnSpc>
            <a:spcBef>
              <a:spcPct val="0"/>
            </a:spcBef>
            <a:spcAft>
              <a:spcPct val="35000"/>
            </a:spcAft>
            <a:buNone/>
          </a:pPr>
          <a:r>
            <a:rPr lang="ja" sz="1300" kern="1200" dirty="0">
              <a:latin typeface="メイリオ" panose="020B0604030504040204" pitchFamily="50" charset="-128"/>
              <a:ea typeface="メイリオ" panose="020B0604030504040204" pitchFamily="50" charset="-128"/>
            </a:rPr>
            <a:t>手順 3 のタイトル</a:t>
          </a:r>
          <a:endParaRPr lang="en-US" sz="1300" kern="1200" dirty="0">
            <a:latin typeface="メイリオ" panose="020B0604030504040204" pitchFamily="50" charset="-128"/>
            <a:ea typeface="メイリオ" panose="020B0604030504040204" pitchFamily="50" charset="-128"/>
          </a:endParaRPr>
        </a:p>
      </dsp:txBody>
      <dsp:txXfrm>
        <a:off x="5241852" y="195547"/>
        <a:ext cx="719462" cy="719462"/>
      </dsp:txXfrm>
    </dsp:sp>
    <dsp:sp modelId="{402C2C77-A32C-4D99-9940-12535E1181F2}">
      <dsp:nvSpPr>
        <dsp:cNvPr id="0" name=""/>
        <dsp:cNvSpPr/>
      </dsp:nvSpPr>
      <dsp:spPr>
        <a:xfrm>
          <a:off x="8450507"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8694700" y="453531"/>
        <a:ext cx="1282015" cy="1017981"/>
      </dsp:txXfrm>
    </dsp:sp>
    <dsp:sp modelId="{3086D0BF-AAD1-4310-88ED-4D81A687BD50}">
      <dsp:nvSpPr>
        <dsp:cNvPr id="0" name=""/>
        <dsp:cNvSpPr/>
      </dsp:nvSpPr>
      <dsp:spPr>
        <a:xfrm>
          <a:off x="8450507"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20904" rIns="120904" bIns="120904" numCol="1" spcCol="1270" rtlCol="0" anchor="ctr" anchorCtr="0">
          <a:noAutofit/>
        </a:bodyPr>
        <a:lstStyle/>
        <a:p>
          <a:pPr marL="0" lvl="0" indent="0" algn="l" defTabSz="755650" rtl="0">
            <a:lnSpc>
              <a:spcPct val="90000"/>
            </a:lnSpc>
            <a:spcBef>
              <a:spcPct val="0"/>
            </a:spcBef>
            <a:spcAft>
              <a:spcPct val="35000"/>
            </a:spcAft>
            <a:buNone/>
          </a:pPr>
          <a:r>
            <a:rPr lang="ja" sz="1700" kern="1200" dirty="0">
              <a:latin typeface="メイリオ" panose="020B0604030504040204" pitchFamily="50" charset="-128"/>
              <a:ea typeface="メイリオ" panose="020B0604030504040204" pitchFamily="50" charset="-128"/>
            </a:rPr>
            <a:t>タスクの</a:t>
          </a:r>
          <a:br>
            <a:rPr lang="en-US" altLang="ja" sz="1700" kern="1200" dirty="0">
              <a:latin typeface="メイリオ" panose="020B0604030504040204" pitchFamily="50" charset="-128"/>
              <a:ea typeface="メイリオ" panose="020B0604030504040204" pitchFamily="50" charset="-128"/>
            </a:rPr>
          </a:br>
          <a:r>
            <a:rPr lang="ja" sz="1700" kern="1200" dirty="0">
              <a:latin typeface="メイリオ" panose="020B0604030504040204" pitchFamily="50" charset="-128"/>
              <a:ea typeface="メイリオ" panose="020B0604030504040204" pitchFamily="50" charset="-128"/>
            </a:rPr>
            <a:t>説明</a:t>
          </a:r>
          <a:endParaRPr lang="en-US" sz="1700" kern="1200" dirty="0">
            <a:latin typeface="メイリオ" panose="020B0604030504040204" pitchFamily="50" charset="-128"/>
            <a:ea typeface="メイリオ" panose="020B0604030504040204" pitchFamily="50" charset="-128"/>
          </a:endParaRPr>
        </a:p>
      </dsp:txBody>
      <dsp:txXfrm>
        <a:off x="8694700" y="1471513"/>
        <a:ext cx="1282015" cy="1017981"/>
      </dsp:txXfrm>
    </dsp:sp>
    <dsp:sp modelId="{7453D9C8-CD6E-4AA4-8A19-7F6F667528F0}">
      <dsp:nvSpPr>
        <dsp:cNvPr id="0" name=""/>
        <dsp:cNvSpPr/>
      </dsp:nvSpPr>
      <dsp:spPr>
        <a:xfrm>
          <a:off x="7636529"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rtlCol="0" anchor="ctr" anchorCtr="0">
          <a:noAutofit/>
        </a:bodyPr>
        <a:lstStyle/>
        <a:p>
          <a:pPr marL="0" lvl="0" indent="0" algn="ctr" defTabSz="577850" rtl="0">
            <a:lnSpc>
              <a:spcPct val="90000"/>
            </a:lnSpc>
            <a:spcBef>
              <a:spcPct val="0"/>
            </a:spcBef>
            <a:spcAft>
              <a:spcPct val="35000"/>
            </a:spcAft>
            <a:buNone/>
          </a:pPr>
          <a:r>
            <a:rPr lang="ja" altLang="en-US" sz="1300" kern="1200" noProof="0" dirty="0">
              <a:latin typeface="メイリオ" panose="020B0604030504040204" pitchFamily="50" charset="-128"/>
              <a:ea typeface="メイリオ" panose="020B0604030504040204" pitchFamily="50" charset="-128"/>
            </a:rPr>
            <a:t>手順 </a:t>
          </a:r>
          <a:r>
            <a:rPr lang="en-US" altLang="ja" sz="1300" kern="1200" noProof="0" dirty="0">
              <a:latin typeface="メイリオ" panose="020B0604030504040204" pitchFamily="50" charset="-128"/>
              <a:ea typeface="メイリオ" panose="020B0604030504040204" pitchFamily="50" charset="-128"/>
            </a:rPr>
            <a:t>4 </a:t>
          </a:r>
          <a:r>
            <a:rPr lang="ja" altLang="en-US" sz="1300" kern="1200" noProof="0" dirty="0">
              <a:latin typeface="メイリオ" panose="020B0604030504040204" pitchFamily="50" charset="-128"/>
              <a:ea typeface="メイリオ" panose="020B0604030504040204" pitchFamily="50" charset="-128"/>
            </a:rPr>
            <a:t>のタイトル</a:t>
          </a:r>
        </a:p>
      </dsp:txBody>
      <dsp:txXfrm>
        <a:off x="7785534" y="195547"/>
        <a:ext cx="719462" cy="71946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72E70CF1-04BC-41C8-95D2-DA003DD259B9}" type="datetime1">
              <a:rPr lang="ja-JP" altLang="en-US" smtClean="0">
                <a:latin typeface="Meiryo UI" panose="020B0604030504040204" pitchFamily="50" charset="-128"/>
                <a:ea typeface="Meiryo UI" panose="020B0604030504040204" pitchFamily="50" charset="-128"/>
              </a:rPr>
              <a:pPr algn="r" rtl="0"/>
              <a:t>2018/8/2</a:t>
            </a:fld>
            <a:endParaRPr lang="ja-JP" altLang="en-US" dirty="0">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en-US" altLang="ja-JP" smtClean="0">
                <a:latin typeface="Meiryo UI" panose="020B0604030504040204" pitchFamily="50" charset="-128"/>
                <a:ea typeface="Meiryo UI" panose="020B0604030504040204" pitchFamily="50" charset="-128"/>
              </a:rPr>
              <a:pPr algn="r" rtl="0"/>
              <a:t>‹#›</a:t>
            </a:fld>
            <a:endParaRPr lang="ja-JP" altLang="en-US"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Meiryo UI" panose="020B0604030504040204" pitchFamily="50" charset="-128"/>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Meiryo UI" panose="020B0604030504040204" pitchFamily="50" charset="-128"/>
                <a:ea typeface="Meiryo UI" panose="020B0604030504040204" pitchFamily="50" charset="-128"/>
              </a:defRPr>
            </a:lvl1pPr>
          </a:lstStyle>
          <a:p>
            <a:fld id="{D15133AB-7960-41BA-914E-9F16E0AD760B}" type="datetime1">
              <a:rPr lang="ja-JP" altLang="en-US" smtClean="0"/>
              <a:pPr/>
              <a:t>2018/8/2</a:t>
            </a:fld>
            <a:endParaRPr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ja-JP" altLang="en-US" dirty="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ja-JP" altLang="en-US" noProof="0"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Meiryo UI" panose="020B0604030504040204" pitchFamily="50" charset="-128"/>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atin typeface="Meiryo UI" panose="020B0604030504040204" pitchFamily="50" charset="-128"/>
                <a:ea typeface="Meiryo UI" panose="020B0604030504040204" pitchFamily="50" charset="-128"/>
              </a:defRPr>
            </a:lvl1pPr>
          </a:lstStyle>
          <a:p>
            <a:pPr algn="r"/>
            <a:fld id="{0A3C37BE-C303-496D-B5CD-85F2937540FC}" type="slidenum">
              <a:rPr lang="en-US" altLang="ja-JP" smtClean="0"/>
              <a:pPr algn="r"/>
              <a:t>‹#›</a:t>
            </a:fld>
            <a:endParaRPr lang="ja-JP" altLang="en-US"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lgn="r"/>
            <a:fld id="{0A3C37BE-C303-496D-B5CD-85F2937540FC}" type="slidenum">
              <a:rPr lang="en-US" altLang="ja-JP" smtClean="0"/>
              <a:pPr algn="r"/>
              <a:t>1</a:t>
            </a:fld>
            <a:endParaRPr lang="ja-JP" altLang="en-US" dirty="0"/>
          </a:p>
        </p:txBody>
      </p:sp>
    </p:spTree>
    <p:extLst>
      <p:ext uri="{BB962C8B-B14F-4D97-AF65-F5344CB8AC3E}">
        <p14:creationId xmlns:p14="http://schemas.microsoft.com/office/powerpoint/2010/main" val="13161431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lgn="r"/>
            <a:fld id="{0A3C37BE-C303-496D-B5CD-85F2937540FC}" type="slidenum">
              <a:rPr lang="en-US" altLang="ja-JP" smtClean="0"/>
              <a:pPr algn="r"/>
              <a:t>37</a:t>
            </a:fld>
            <a:endParaRPr lang="ja-JP" altLang="en-US" dirty="0"/>
          </a:p>
        </p:txBody>
      </p:sp>
    </p:spTree>
    <p:extLst>
      <p:ext uri="{BB962C8B-B14F-4D97-AF65-F5344CB8AC3E}">
        <p14:creationId xmlns:p14="http://schemas.microsoft.com/office/powerpoint/2010/main" val="256853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lgn="r"/>
            <a:fld id="{0A3C37BE-C303-496D-B5CD-85F2937540FC}" type="slidenum">
              <a:rPr lang="en-US" altLang="ja-JP" smtClean="0"/>
              <a:pPr algn="r"/>
              <a:t>38</a:t>
            </a:fld>
            <a:endParaRPr lang="ja-JP" altLang="en-US" dirty="0"/>
          </a:p>
        </p:txBody>
      </p:sp>
    </p:spTree>
    <p:extLst>
      <p:ext uri="{BB962C8B-B14F-4D97-AF65-F5344CB8AC3E}">
        <p14:creationId xmlns:p14="http://schemas.microsoft.com/office/powerpoint/2010/main" val="3301126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lgn="r"/>
            <a:fld id="{0A3C37BE-C303-496D-B5CD-85F2937540FC}" type="slidenum">
              <a:rPr lang="en-US" altLang="ja-JP" smtClean="0"/>
              <a:pPr algn="r"/>
              <a:t>39</a:t>
            </a:fld>
            <a:endParaRPr lang="ja-JP" altLang="en-US" dirty="0"/>
          </a:p>
        </p:txBody>
      </p:sp>
    </p:spTree>
    <p:extLst>
      <p:ext uri="{BB962C8B-B14F-4D97-AF65-F5344CB8AC3E}">
        <p14:creationId xmlns:p14="http://schemas.microsoft.com/office/powerpoint/2010/main" val="4245375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lgn="r"/>
            <a:fld id="{0A3C37BE-C303-496D-B5CD-85F2937540FC}" type="slidenum">
              <a:rPr lang="en-US" altLang="ja-JP" smtClean="0"/>
              <a:pPr algn="r"/>
              <a:t>40</a:t>
            </a:fld>
            <a:endParaRPr lang="ja-JP" altLang="en-US" dirty="0"/>
          </a:p>
        </p:txBody>
      </p:sp>
    </p:spTree>
    <p:extLst>
      <p:ext uri="{BB962C8B-B14F-4D97-AF65-F5344CB8AC3E}">
        <p14:creationId xmlns:p14="http://schemas.microsoft.com/office/powerpoint/2010/main" val="78789270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と図">
    <p:spTree>
      <p:nvGrpSpPr>
        <p:cNvPr id="1" name=""/>
        <p:cNvGrpSpPr/>
        <p:nvPr/>
      </p:nvGrpSpPr>
      <p:grpSpPr>
        <a:xfrm>
          <a:off x="0" y="0"/>
          <a:ext cx="0" cy="0"/>
          <a:chOff x="0" y="0"/>
          <a:chExt cx="0" cy="0"/>
        </a:xfrm>
      </p:grpSpPr>
      <p:grpSp>
        <p:nvGrpSpPr>
          <p:cNvPr id="13" name="グループ 12"/>
          <p:cNvGrpSpPr/>
          <p:nvPr/>
        </p:nvGrpSpPr>
        <p:grpSpPr>
          <a:xfrm rot="10800000">
            <a:off x="0" y="5645510"/>
            <a:ext cx="12192000" cy="63125"/>
            <a:chOff x="507492" y="1501519"/>
            <a:chExt cx="8129016" cy="63125"/>
          </a:xfrm>
        </p:grpSpPr>
        <p:cxnSp>
          <p:nvCxnSpPr>
            <p:cNvPr id="17" name="直線コネクタ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グループ 13"/>
          <p:cNvGrpSpPr/>
          <p:nvPr/>
        </p:nvGrpSpPr>
        <p:grpSpPr>
          <a:xfrm>
            <a:off x="0" y="1143000"/>
            <a:ext cx="12192000" cy="63125"/>
            <a:chOff x="507492" y="1501519"/>
            <a:chExt cx="8129016" cy="63125"/>
          </a:xfrm>
        </p:grpSpPr>
        <p:cxnSp>
          <p:nvCxnSpPr>
            <p:cNvPr id="15" name="直線コネクタ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長方形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latin typeface="Meiryo UI" panose="020B0604030504040204" pitchFamily="50" charset="-128"/>
              <a:ea typeface="Meiryo UI" panose="020B0604030504040204" pitchFamily="50" charset="-128"/>
            </a:endParaRPr>
          </a:p>
        </p:txBody>
      </p:sp>
      <p:sp>
        <p:nvSpPr>
          <p:cNvPr id="8" name="長方形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1104900" y="2292094"/>
            <a:ext cx="5734050" cy="2219691"/>
          </a:xfrm>
        </p:spPr>
        <p:txBody>
          <a:bodyPr rtlCol="0" anchor="ctr">
            <a:normAutofit/>
          </a:bodyPr>
          <a:lstStyle>
            <a:lvl1pPr algn="l" rtl="0">
              <a:defRPr sz="6000" b="1" cap="all" spc="-300" baseline="0">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サブタイトル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2400">
                <a:latin typeface="メイリオ" panose="020B0604030504040204" pitchFamily="50" charset="-128"/>
                <a:ea typeface="メイリオ" panose="020B0604030504040204" pitchFamily="50" charset="-128"/>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ja-JP" altLang="en-US" noProof="0" dirty="0"/>
              <a:t>マスター サブタイトルの書式設定</a:t>
            </a:r>
          </a:p>
        </p:txBody>
      </p:sp>
      <p:pic>
        <p:nvPicPr>
          <p:cNvPr id="10" name="画像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図プレースホルダー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atin typeface="Meiryo UI" panose="020B0604030504040204" pitchFamily="50" charset="-128"/>
                <a:ea typeface="Meiryo UI" panose="020B0604030504040204" pitchFamily="50" charset="-128"/>
              </a:defRPr>
            </a:lvl1pPr>
          </a:lstStyle>
          <a:p>
            <a:pPr rtl="0"/>
            <a:r>
              <a:rPr lang="ja-JP" altLang="en-US" noProof="0"/>
              <a:t>図を追加</a:t>
            </a:r>
            <a:endParaRPr lang="ja-JP" altLang="en-US" noProof="0" dirty="0"/>
          </a:p>
        </p:txBody>
      </p:sp>
      <p:sp>
        <p:nvSpPr>
          <p:cNvPr id="19" name="操作方法のテキスト"/>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ja-JP" altLang="en-US" sz="1200" b="1" i="1" noProof="0" dirty="0">
                <a:latin typeface="Meiryo UI" panose="020B0604030504040204" pitchFamily="50" charset="-128"/>
                <a:ea typeface="Meiryo UI" panose="020B0604030504040204" pitchFamily="50" charset="-128"/>
                <a:cs typeface="Arial" pitchFamily="34" charset="0"/>
              </a:rPr>
              <a:t>注</a:t>
            </a:r>
            <a:r>
              <a:rPr lang="en-US" altLang="ja-JP" sz="1200" b="1" i="1" noProof="0" dirty="0">
                <a:latin typeface="Meiryo UI" panose="020B0604030504040204" pitchFamily="50" charset="-128"/>
                <a:ea typeface="Meiryo UI" panose="020B0604030504040204" pitchFamily="50" charset="-128"/>
                <a:cs typeface="Arial" pitchFamily="34" charset="0"/>
              </a:rPr>
              <a:t>:</a:t>
            </a:r>
          </a:p>
          <a:p>
            <a:pPr rtl="0"/>
            <a:r>
              <a:rPr lang="ja-JP" altLang="en-US" sz="1200" i="1" noProof="0" dirty="0">
                <a:latin typeface="Meiryo UI" panose="020B0604030504040204" pitchFamily="50" charset="-128"/>
                <a:ea typeface="Meiryo UI" panose="020B0604030504040204" pitchFamily="50" charset="-128"/>
                <a:cs typeface="Arial" pitchFamily="34" charset="0"/>
              </a:rPr>
              <a:t>このスライド上の画像を変更するには、図を選択して削除します。次に、プレースホルダーの画像アイコンをクリックして独自の画像を挿入します。</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長方形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latin typeface="Meiryo UI" panose="020B0604030504040204" pitchFamily="50" charset="-128"/>
              <a:ea typeface="Meiryo UI" panose="020B0604030504040204" pitchFamily="50" charset="-128"/>
            </a:endParaRPr>
          </a:p>
        </p:txBody>
      </p:sp>
      <p:sp>
        <p:nvSpPr>
          <p:cNvPr id="8" name="長方形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1104900" y="2292094"/>
            <a:ext cx="10096500" cy="2219691"/>
          </a:xfrm>
        </p:spPr>
        <p:txBody>
          <a:bodyPr rtlCol="0" anchor="ctr">
            <a:normAutofit/>
          </a:bodyPr>
          <a:lstStyle>
            <a:lvl1pPr algn="l" rtl="0">
              <a:defRPr sz="5400" b="1" cap="all" baseline="0">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サブタイトル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atin typeface="Arial Black" panose="020B0A04020102020204" pitchFamily="34" charset="0"/>
                <a:ea typeface="メイリオ" panose="020B0604030504040204" pitchFamily="50" charset="-128"/>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ja-JP" altLang="en-US" noProof="0" dirty="0"/>
              <a:t>マスター サブタイトルの書式設定</a:t>
            </a:r>
          </a:p>
        </p:txBody>
      </p:sp>
      <p:sp>
        <p:nvSpPr>
          <p:cNvPr id="4" name="日付プレースホルダー 3"/>
          <p:cNvSpPr>
            <a:spLocks noGrp="1"/>
          </p:cNvSpPr>
          <p:nvPr>
            <p:ph type="dt" sz="half" idx="10"/>
          </p:nvPr>
        </p:nvSpPr>
        <p:spPr/>
        <p:txBody>
          <a:bodyPr rtlCol="0"/>
          <a:lstStyle>
            <a:lvl1pPr>
              <a:defRPr>
                <a:latin typeface="Meiryo UI" panose="020B0604030504040204" pitchFamily="50" charset="-128"/>
                <a:ea typeface="Meiryo UI" panose="020B0604030504040204" pitchFamily="50" charset="-128"/>
              </a:defRPr>
            </a:lvl1pPr>
          </a:lstStyle>
          <a:p>
            <a:fld id="{AF22D0B8-DB5E-4A59-8E0B-19211B500AAA}" type="datetime1">
              <a:rPr lang="ja-JP" altLang="en-US" smtClean="0"/>
              <a:pPr/>
              <a:t>2018/8/2</a:t>
            </a:fld>
            <a:endParaRPr lang="ja-JP" altLang="en-US" dirty="0"/>
          </a:p>
        </p:txBody>
      </p:sp>
      <p:sp>
        <p:nvSpPr>
          <p:cNvPr id="5" name="フッター プレースホルダー 4"/>
          <p:cNvSpPr>
            <a:spLocks noGrp="1"/>
          </p:cNvSpPr>
          <p:nvPr>
            <p:ph type="ftr" sz="quarter" idx="11"/>
          </p:nvPr>
        </p:nvSpPr>
        <p:spPr/>
        <p:txBody>
          <a:bodyPr rtlCol="0"/>
          <a:lstStyle>
            <a:lvl1pPr>
              <a:defRPr>
                <a:latin typeface="Meiryo UI" panose="020B0604030504040204" pitchFamily="50" charset="-128"/>
                <a:ea typeface="Meiryo UI" panose="020B0604030504040204" pitchFamily="50" charset="-128"/>
              </a:defRPr>
            </a:lvl1pPr>
          </a:lstStyle>
          <a:p>
            <a:endParaRPr lang="ja-JP" altLang="en-US" noProof="0" dirty="0"/>
          </a:p>
        </p:txBody>
      </p:sp>
      <p:sp>
        <p:nvSpPr>
          <p:cNvPr id="6" name="スライド番号プレースホルダー 5"/>
          <p:cNvSpPr>
            <a:spLocks noGrp="1"/>
          </p:cNvSpPr>
          <p:nvPr>
            <p:ph type="sldNum" sz="quarter" idx="12"/>
          </p:nvPr>
        </p:nvSpPr>
        <p:spPr/>
        <p:txBody>
          <a:bodyPr rtlCol="0"/>
          <a:lstStyle>
            <a:lvl1pPr>
              <a:defRPr>
                <a:latin typeface="Meiryo UI" panose="020B0604030504040204" pitchFamily="50" charset="-128"/>
                <a:ea typeface="Meiryo UI" panose="020B0604030504040204" pitchFamily="50" charset="-128"/>
              </a:defRPr>
            </a:lvl1pPr>
          </a:lstStyle>
          <a:p>
            <a:pPr algn="r"/>
            <a:fld id="{0FF54DE5-C571-48E8-A5BC-B369434E2F44}" type="slidenum">
              <a:rPr lang="en-US" altLang="ja-JP" smtClean="0"/>
              <a:pPr algn="r"/>
              <a:t>‹#›</a:t>
            </a:fld>
            <a:endParaRPr lang="ja-JP" altLang="en-US" dirty="0"/>
          </a:p>
        </p:txBody>
      </p:sp>
      <p:pic>
        <p:nvPicPr>
          <p:cNvPr id="11" name="図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chor="b"/>
          <a:lstStyle>
            <a:lvl1pPr algn="l" rtl="0">
              <a:defRPr sz="3200"/>
            </a:lvl1pPr>
          </a:lstStyle>
          <a:p>
            <a:pPr rtl="0"/>
            <a:r>
              <a:rPr lang="ja-JP" altLang="en-US" noProof="0"/>
              <a:t>マスター タイトルの書式設定</a:t>
            </a:r>
            <a:endParaRPr lang="ja-JP" altLang="en-US" noProof="0" dirty="0"/>
          </a:p>
        </p:txBody>
      </p:sp>
      <p:sp>
        <p:nvSpPr>
          <p:cNvPr id="3" name="図プレースホルダー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ja-JP" altLang="en-US" noProof="0"/>
              <a:t>図を追加</a:t>
            </a:r>
            <a:endParaRPr lang="ja-JP" altLang="en-US" noProof="0" dirty="0"/>
          </a:p>
        </p:txBody>
      </p:sp>
      <p:sp>
        <p:nvSpPr>
          <p:cNvPr id="4" name="テキスト プレースホルダー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ja-JP" altLang="en-US" noProof="0"/>
              <a:t>マスター テキストの書式設定</a:t>
            </a:r>
          </a:p>
        </p:txBody>
      </p:sp>
      <p:sp>
        <p:nvSpPr>
          <p:cNvPr id="8" name="テキスト ボックス 7">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9"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spTree>
      <p:nvGrpSpPr>
        <p:cNvPr id="1" name=""/>
        <p:cNvGrpSpPr/>
        <p:nvPr/>
      </p:nvGrpSpPr>
      <p:grpSpPr>
        <a:xfrm>
          <a:off x="0" y="0"/>
          <a:ext cx="0" cy="0"/>
          <a:chOff x="0" y="0"/>
          <a:chExt cx="0" cy="0"/>
        </a:xfrm>
      </p:grpSpPr>
      <p:grpSp>
        <p:nvGrpSpPr>
          <p:cNvPr id="8" name="グループ 7"/>
          <p:cNvGrpSpPr/>
          <p:nvPr/>
        </p:nvGrpSpPr>
        <p:grpSpPr>
          <a:xfrm>
            <a:off x="0" y="2514600"/>
            <a:ext cx="12192000" cy="3194035"/>
            <a:chOff x="647402" y="2514600"/>
            <a:chExt cx="10838688" cy="3194035"/>
          </a:xfrm>
        </p:grpSpPr>
        <p:grpSp>
          <p:nvGrpSpPr>
            <p:cNvPr id="9" name="グループ 8"/>
            <p:cNvGrpSpPr/>
            <p:nvPr/>
          </p:nvGrpSpPr>
          <p:grpSpPr>
            <a:xfrm>
              <a:off x="647402" y="2514600"/>
              <a:ext cx="10838688" cy="63125"/>
              <a:chOff x="507492" y="1501519"/>
              <a:chExt cx="8129016" cy="63125"/>
            </a:xfrm>
          </p:grpSpPr>
          <p:cxnSp>
            <p:nvCxnSpPr>
              <p:cNvPr id="14" name="直線​​コネクタ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長方形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dirty="0"/>
            </a:p>
          </p:txBody>
        </p:sp>
        <p:grpSp>
          <p:nvGrpSpPr>
            <p:cNvPr id="11" name="グループ 10"/>
            <p:cNvGrpSpPr/>
            <p:nvPr/>
          </p:nvGrpSpPr>
          <p:grpSpPr>
            <a:xfrm rot="10800000">
              <a:off x="647402" y="5645510"/>
              <a:ext cx="10838688" cy="63125"/>
              <a:chOff x="507492" y="1501519"/>
              <a:chExt cx="8129016" cy="63125"/>
            </a:xfrm>
          </p:grpSpPr>
          <p:cxnSp>
            <p:nvCxnSpPr>
              <p:cNvPr id="12" name="直線​​コネクタ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タイトル 1"/>
          <p:cNvSpPr>
            <a:spLocks noGrp="1"/>
          </p:cNvSpPr>
          <p:nvPr>
            <p:ph type="title"/>
          </p:nvPr>
        </p:nvSpPr>
        <p:spPr>
          <a:xfrm>
            <a:off x="1104899" y="2971806"/>
            <a:ext cx="10071099" cy="1684150"/>
          </a:xfrm>
        </p:spPr>
        <p:txBody>
          <a:bodyPr rtlCol="0" anchor="ctr">
            <a:normAutofit/>
          </a:bodyPr>
          <a:lstStyle>
            <a:lvl1pPr algn="l" rtl="0">
              <a:defRPr sz="4400" b="1" cap="all" baseline="0">
                <a:solidFill>
                  <a:schemeClr val="bg1"/>
                </a:solidFill>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2000">
                <a:solidFill>
                  <a:schemeClr val="bg1"/>
                </a:solidFill>
                <a:latin typeface="メイリオ" panose="020B0604030504040204" pitchFamily="50" charset="-128"/>
                <a:ea typeface="メイリオ" panose="020B0604030504040204" pitchFamily="50" charset="-128"/>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ja-JP" altLang="en-US" noProof="0" dirty="0"/>
              <a:t>マスター テキストの書式設定</a:t>
            </a:r>
          </a:p>
        </p:txBody>
      </p:sp>
      <p:pic>
        <p:nvPicPr>
          <p:cNvPr id="7" name="画像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04900" y="297452"/>
            <a:ext cx="9980682" cy="568800"/>
          </a:xfrm>
        </p:spPr>
        <p:txBody>
          <a:bodyPr rtlCol="0"/>
          <a:lstStyle>
            <a:lvl1pPr>
              <a:defRPr b="1">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3589449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lvl1pPr>
              <a:defRPr b="1">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9" name="図プレースホルダー 2">
            <a:extLst>
              <a:ext uri="{FF2B5EF4-FFF2-40B4-BE49-F238E27FC236}">
                <a16:creationId xmlns:a16="http://schemas.microsoft.com/office/drawing/2014/main" id="{A77BE602-D047-4B0E-94C3-63DE0F9F9763}"/>
              </a:ext>
            </a:extLst>
          </p:cNvPr>
          <p:cNvSpPr>
            <a:spLocks noGrp="1"/>
          </p:cNvSpPr>
          <p:nvPr>
            <p:ph type="pic" sz="quarter" idx="13"/>
          </p:nvPr>
        </p:nvSpPr>
        <p:spPr>
          <a:xfrm>
            <a:off x="1041400" y="2705100"/>
            <a:ext cx="3124200" cy="2451100"/>
          </a:xfrm>
        </p:spPr>
        <p:txBody>
          <a:bodyPr/>
          <a:lstStyle/>
          <a:p>
            <a:endParaRPr kumimoji="1" lang="ja-JP" altLang="en-US" dirty="0"/>
          </a:p>
        </p:txBody>
      </p:sp>
      <p:sp>
        <p:nvSpPr>
          <p:cNvPr id="10" name="図プレースホルダー 2">
            <a:extLst>
              <a:ext uri="{FF2B5EF4-FFF2-40B4-BE49-F238E27FC236}">
                <a16:creationId xmlns:a16="http://schemas.microsoft.com/office/drawing/2014/main" id="{07ACB40C-DCDE-4735-942B-26F0B32D2EB6}"/>
              </a:ext>
            </a:extLst>
          </p:cNvPr>
          <p:cNvSpPr>
            <a:spLocks noGrp="1"/>
          </p:cNvSpPr>
          <p:nvPr>
            <p:ph type="pic" sz="quarter" idx="14"/>
          </p:nvPr>
        </p:nvSpPr>
        <p:spPr>
          <a:xfrm>
            <a:off x="4464050" y="2705100"/>
            <a:ext cx="3124200" cy="2451100"/>
          </a:xfrm>
        </p:spPr>
        <p:txBody>
          <a:bodyPr/>
          <a:lstStyle/>
          <a:p>
            <a:endParaRPr kumimoji="1" lang="ja-JP" altLang="en-US" dirty="0"/>
          </a:p>
        </p:txBody>
      </p:sp>
      <p:sp>
        <p:nvSpPr>
          <p:cNvPr id="11" name="図プレースホルダー 2">
            <a:extLst>
              <a:ext uri="{FF2B5EF4-FFF2-40B4-BE49-F238E27FC236}">
                <a16:creationId xmlns:a16="http://schemas.microsoft.com/office/drawing/2014/main" id="{32570384-89DE-4CFB-ADBF-A78AFC6D84C8}"/>
              </a:ext>
            </a:extLst>
          </p:cNvPr>
          <p:cNvSpPr>
            <a:spLocks noGrp="1"/>
          </p:cNvSpPr>
          <p:nvPr>
            <p:ph type="pic" sz="quarter" idx="15"/>
          </p:nvPr>
        </p:nvSpPr>
        <p:spPr>
          <a:xfrm>
            <a:off x="7886700" y="2705100"/>
            <a:ext cx="3124200" cy="2451100"/>
          </a:xfrm>
        </p:spPr>
        <p:txBody>
          <a:bodyPr/>
          <a:lstStyle/>
          <a:p>
            <a:endParaRPr kumimoji="1" lang="ja-JP" altLang="en-US"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lvl1pPr>
              <a:defRPr b="1">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図プレースホルダー 8">
            <a:extLst>
              <a:ext uri="{FF2B5EF4-FFF2-40B4-BE49-F238E27FC236}">
                <a16:creationId xmlns:a16="http://schemas.microsoft.com/office/drawing/2014/main" id="{A77EA552-C341-429D-AEB5-7974351D039E}"/>
              </a:ext>
            </a:extLst>
          </p:cNvPr>
          <p:cNvSpPr>
            <a:spLocks noGrp="1"/>
          </p:cNvSpPr>
          <p:nvPr>
            <p:ph type="pic" sz="quarter" idx="13"/>
          </p:nvPr>
        </p:nvSpPr>
        <p:spPr>
          <a:xfrm>
            <a:off x="1204747" y="1279481"/>
            <a:ext cx="4540095" cy="5046290"/>
          </a:xfrm>
        </p:spPr>
      </p:sp>
      <p:sp>
        <p:nvSpPr>
          <p:cNvPr id="6" name="図プレースホルダー 8">
            <a:extLst>
              <a:ext uri="{FF2B5EF4-FFF2-40B4-BE49-F238E27FC236}">
                <a16:creationId xmlns:a16="http://schemas.microsoft.com/office/drawing/2014/main" id="{678C6AC8-B1BD-4DF1-8206-AA364D018432}"/>
              </a:ext>
            </a:extLst>
          </p:cNvPr>
          <p:cNvSpPr>
            <a:spLocks noGrp="1"/>
          </p:cNvSpPr>
          <p:nvPr>
            <p:ph type="pic" sz="quarter" idx="14"/>
          </p:nvPr>
        </p:nvSpPr>
        <p:spPr>
          <a:xfrm>
            <a:off x="6335547" y="1279481"/>
            <a:ext cx="4540095" cy="5046290"/>
          </a:xfrm>
        </p:spPr>
      </p:sp>
    </p:spTree>
    <p:extLst>
      <p:ext uri="{BB962C8B-B14F-4D97-AF65-F5344CB8AC3E}">
        <p14:creationId xmlns:p14="http://schemas.microsoft.com/office/powerpoint/2010/main" val="2841749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lvl1pPr>
              <a:defRPr b="1">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グラフ プレースホルダー 4">
            <a:extLst>
              <a:ext uri="{FF2B5EF4-FFF2-40B4-BE49-F238E27FC236}">
                <a16:creationId xmlns:a16="http://schemas.microsoft.com/office/drawing/2014/main" id="{A6213CB8-A50A-4C89-8EF7-468401FC24E5}"/>
              </a:ext>
            </a:extLst>
          </p:cNvPr>
          <p:cNvSpPr>
            <a:spLocks noGrp="1"/>
          </p:cNvSpPr>
          <p:nvPr>
            <p:ph type="chart" sz="quarter" idx="15" hasCustomPrompt="1"/>
          </p:nvPr>
        </p:nvSpPr>
        <p:spPr>
          <a:xfrm>
            <a:off x="1141812" y="1686075"/>
            <a:ext cx="9908375" cy="4232604"/>
          </a:xfrm>
          <a:blipFill dpi="0" rotWithShape="1">
            <a:blip r:embed="rId2">
              <a:extLst>
                <a:ext uri="{28A0092B-C50C-407E-A947-70E740481C1C}">
                  <a14:useLocalDpi xmlns:a14="http://schemas.microsoft.com/office/drawing/2010/main" val="0"/>
                </a:ext>
              </a:extLst>
            </a:blip>
            <a:srcRect/>
            <a:tile tx="0" ty="0" sx="100000" sy="100000" flip="none" algn="ctr"/>
          </a:blipFill>
        </p:spPr>
        <p:txBody>
          <a:bodyPr anchor="t">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グラフを追加する</a:t>
            </a:r>
          </a:p>
        </p:txBody>
      </p:sp>
    </p:spTree>
    <p:extLst>
      <p:ext uri="{BB962C8B-B14F-4D97-AF65-F5344CB8AC3E}">
        <p14:creationId xmlns:p14="http://schemas.microsoft.com/office/powerpoint/2010/main" val="95128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lvl1pPr>
              <a:defRPr b="1">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表プレースホルダー 3">
            <a:extLst>
              <a:ext uri="{FF2B5EF4-FFF2-40B4-BE49-F238E27FC236}">
                <a16:creationId xmlns:a16="http://schemas.microsoft.com/office/drawing/2014/main" id="{FA75F706-E9AC-4580-B11B-8CF4A97DEFEE}"/>
              </a:ext>
            </a:extLst>
          </p:cNvPr>
          <p:cNvSpPr>
            <a:spLocks noGrp="1"/>
          </p:cNvSpPr>
          <p:nvPr>
            <p:ph type="tbl" sz="quarter" idx="16" hasCustomPrompt="1"/>
          </p:nvPr>
        </p:nvSpPr>
        <p:spPr>
          <a:xfrm>
            <a:off x="1141812" y="1365745"/>
            <a:ext cx="9908375" cy="4665053"/>
          </a:xfrm>
          <a:blipFill dpi="0" rotWithShape="1">
            <a:blip r:embed="rId2">
              <a:alphaModFix amt="99000"/>
              <a:extLst>
                <a:ext uri="{28A0092B-C50C-407E-A947-70E740481C1C}">
                  <a14:useLocalDpi xmlns:a14="http://schemas.microsoft.com/office/drawing/2010/main" val="0"/>
                </a:ext>
              </a:extLst>
            </a:blip>
            <a:srcRect/>
            <a:tile tx="0" ty="0" sx="100000" sy="100000" flip="none" algn="ctr"/>
          </a:blipFill>
        </p:spPr>
        <p:txBody>
          <a:bodyPr>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表を追加する</a:t>
            </a:r>
          </a:p>
        </p:txBody>
      </p:sp>
    </p:spTree>
    <p:extLst>
      <p:ext uri="{BB962C8B-B14F-4D97-AF65-F5344CB8AC3E}">
        <p14:creationId xmlns:p14="http://schemas.microsoft.com/office/powerpoint/2010/main" val="269050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lvl1pPr>
              <a:defRPr b="1">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
        <p:nvSpPr>
          <p:cNvPr id="5" name="SmartArt プレースホルダー 6">
            <a:extLst>
              <a:ext uri="{FF2B5EF4-FFF2-40B4-BE49-F238E27FC236}">
                <a16:creationId xmlns:a16="http://schemas.microsoft.com/office/drawing/2014/main" id="{B49F7EBA-6CF6-4D08-8F21-0D76E3A36A4D}"/>
              </a:ext>
            </a:extLst>
          </p:cNvPr>
          <p:cNvSpPr>
            <a:spLocks noGrp="1"/>
          </p:cNvSpPr>
          <p:nvPr>
            <p:ph type="dgm" sz="quarter" idx="15"/>
          </p:nvPr>
        </p:nvSpPr>
        <p:spPr>
          <a:xfrm>
            <a:off x="1141812" y="1420825"/>
            <a:ext cx="9908375" cy="4665053"/>
          </a:xfrm>
        </p:spPr>
      </p:sp>
    </p:spTree>
    <p:extLst>
      <p:ext uri="{BB962C8B-B14F-4D97-AF65-F5344CB8AC3E}">
        <p14:creationId xmlns:p14="http://schemas.microsoft.com/office/powerpoint/2010/main" val="4021150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noProof="0" dirty="0"/>
              <a:t>マスター タイトルの書式設定</a:t>
            </a:r>
          </a:p>
        </p:txBody>
      </p:sp>
      <p:sp>
        <p:nvSpPr>
          <p:cNvPr id="3" name="コンテンツ プレースホルダー 2"/>
          <p:cNvSpPr>
            <a:spLocks noGrp="1"/>
          </p:cNvSpPr>
          <p:nvPr>
            <p:ph idx="1"/>
          </p:nvPr>
        </p:nvSpPr>
        <p:spPr>
          <a:xfrm>
            <a:off x="1104900" y="1423930"/>
            <a:ext cx="9982200" cy="4572000"/>
          </a:xfrm>
        </p:spPr>
        <p:txBody>
          <a:bodyPr rtlCol="0"/>
          <a:lstStyle/>
          <a:p>
            <a:pPr lvl="0" rtl="0"/>
            <a:r>
              <a:rPr lang="ja-JP" altLang="en-US" noProof="0"/>
              <a:t>マスター テキストの書式設定</a:t>
            </a:r>
          </a:p>
          <a:p>
            <a:pPr lvl="1" rtl="0"/>
            <a:r>
              <a:rPr lang="ja-JP" altLang="en-US" noProof="0"/>
              <a:t>第 </a:t>
            </a:r>
            <a:r>
              <a:rPr lang="en-US" altLang="ja-JP" noProof="0"/>
              <a:t>2 </a:t>
            </a:r>
            <a:r>
              <a:rPr lang="ja-JP" altLang="en-US" noProof="0"/>
              <a:t>レベル</a:t>
            </a:r>
          </a:p>
          <a:p>
            <a:pPr lvl="2" rtl="0"/>
            <a:r>
              <a:rPr lang="ja-JP" altLang="en-US" noProof="0"/>
              <a:t>第 </a:t>
            </a:r>
            <a:r>
              <a:rPr lang="en-US" altLang="ja-JP" noProof="0"/>
              <a:t>3 </a:t>
            </a:r>
            <a:r>
              <a:rPr lang="ja-JP" altLang="en-US" noProof="0"/>
              <a:t>レベル</a:t>
            </a:r>
          </a:p>
          <a:p>
            <a:pPr lvl="3" rtl="0"/>
            <a:r>
              <a:rPr lang="ja-JP" altLang="en-US" noProof="0"/>
              <a:t>第 </a:t>
            </a:r>
            <a:r>
              <a:rPr lang="en-US" altLang="ja-JP" noProof="0"/>
              <a:t>4 </a:t>
            </a:r>
            <a:r>
              <a:rPr lang="ja-JP" altLang="en-US" noProof="0"/>
              <a:t>レベル</a:t>
            </a:r>
          </a:p>
          <a:p>
            <a:pPr lvl="4" rtl="0"/>
            <a:r>
              <a:rPr lang="ja-JP" altLang="en-US" noProof="0"/>
              <a:t>第 </a:t>
            </a:r>
            <a:r>
              <a:rPr lang="en-US" altLang="ja-JP" noProof="0"/>
              <a:t>5 </a:t>
            </a:r>
            <a:r>
              <a:rPr lang="ja-JP" altLang="en-US" noProof="0"/>
              <a:t>レベル</a:t>
            </a:r>
            <a:endParaRPr lang="ja-JP" altLang="en-US" noProof="0" dirty="0"/>
          </a:p>
        </p:txBody>
      </p:sp>
      <p:sp>
        <p:nvSpPr>
          <p:cNvPr id="7" name="テキスト ボックス 6">
            <a:extLst>
              <a:ext uri="{FF2B5EF4-FFF2-40B4-BE49-F238E27FC236}">
                <a16:creationId xmlns:a16="http://schemas.microsoft.com/office/drawing/2014/main" id="{406AC9C6-ACF6-4DF5-9EA7-BC8238FC2B97}"/>
              </a:ext>
            </a:extLst>
          </p:cNvPr>
          <p:cNvSpPr txBox="1"/>
          <p:nvPr userDrawn="1"/>
        </p:nvSpPr>
        <p:spPr>
          <a:xfrm>
            <a:off x="8340368" y="6353017"/>
            <a:ext cx="1851789" cy="246221"/>
          </a:xfrm>
          <a:prstGeom prst="rect">
            <a:avLst/>
          </a:prstGeom>
          <a:noFill/>
          <a:effectLst/>
        </p:spPr>
        <p:txBody>
          <a:bodyPr wrap="none" rtlCol="0">
            <a:spAutoFit/>
          </a:bodyPr>
          <a:lstStyle/>
          <a:p>
            <a:r>
              <a:rPr kumimoji="1" lang="ja-JP" altLang="en-US" sz="1000" b="1" dirty="0">
                <a:solidFill>
                  <a:schemeClr val="tx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8" name="Rectangle 19"/>
          <p:cNvSpPr>
            <a:spLocks noChangeArrowheads="1"/>
          </p:cNvSpPr>
          <p:nvPr userDrawn="1"/>
        </p:nvSpPr>
        <p:spPr bwMode="auto">
          <a:xfrm>
            <a:off x="10364537" y="6280313"/>
            <a:ext cx="490052"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ctr"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tx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ctr"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tx1"/>
              </a:solidFill>
              <a:latin typeface="メイリオ" panose="020B0604030504040204" pitchFamily="50" charset="-128"/>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174741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104900" y="297458"/>
            <a:ext cx="9980682" cy="567228"/>
          </a:xfrm>
          <a:prstGeom prst="rect">
            <a:avLst/>
          </a:prstGeom>
        </p:spPr>
        <p:txBody>
          <a:bodyPr vert="horz" lIns="0" tIns="45720" rIns="0" bIns="45720" rtlCol="0" anchor="b">
            <a:normAutofit/>
          </a:body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ja-JP" altLang="en-US" noProof="0"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a:p>
            <a:pPr lvl="5" rtl="0"/>
            <a:r>
              <a:rPr lang="ja-JP" altLang="en-US" noProof="0" dirty="0"/>
              <a:t>第 </a:t>
            </a:r>
            <a:r>
              <a:rPr lang="en-US" altLang="ja-JP" noProof="0" dirty="0"/>
              <a:t>6 </a:t>
            </a:r>
            <a:r>
              <a:rPr lang="ja-JP" altLang="en-US" noProof="0" dirty="0"/>
              <a:t>レベル</a:t>
            </a:r>
          </a:p>
          <a:p>
            <a:pPr lvl="6" rtl="0"/>
            <a:r>
              <a:rPr lang="ja-JP" altLang="en-US" noProof="0" dirty="0"/>
              <a:t>第 </a:t>
            </a:r>
            <a:r>
              <a:rPr lang="en-US" altLang="ja-JP" noProof="0" dirty="0"/>
              <a:t>7 </a:t>
            </a:r>
            <a:r>
              <a:rPr lang="ja-JP" altLang="en-US" noProof="0" dirty="0"/>
              <a:t>レベル</a:t>
            </a:r>
          </a:p>
          <a:p>
            <a:pPr lvl="7" rtl="0"/>
            <a:r>
              <a:rPr lang="ja-JP" altLang="en-US" noProof="0" dirty="0"/>
              <a:t>第 </a:t>
            </a:r>
            <a:r>
              <a:rPr lang="en-US" altLang="ja-JP" noProof="0" dirty="0"/>
              <a:t>8 </a:t>
            </a:r>
            <a:r>
              <a:rPr lang="ja-JP" altLang="en-US" noProof="0" dirty="0"/>
              <a:t>レベル</a:t>
            </a:r>
          </a:p>
          <a:p>
            <a:pPr lvl="8" rtl="0"/>
            <a:r>
              <a:rPr lang="ja-JP" altLang="en-US" noProof="0" dirty="0"/>
              <a:t>第 </a:t>
            </a:r>
            <a:r>
              <a:rPr lang="en-US" altLang="ja-JP" noProof="0" dirty="0"/>
              <a:t>9 </a:t>
            </a:r>
            <a:r>
              <a:rPr lang="ja-JP" altLang="en-US" noProof="0" dirty="0"/>
              <a:t>レベル</a:t>
            </a:r>
          </a:p>
        </p:txBody>
      </p:sp>
      <p:sp>
        <p:nvSpPr>
          <p:cNvPr id="4" name="日付プレースホルダー 3"/>
          <p:cNvSpPr>
            <a:spLocks noGrp="1"/>
          </p:cNvSpPr>
          <p:nvPr>
            <p:ph type="dt" sz="half" idx="2"/>
          </p:nvPr>
        </p:nvSpPr>
        <p:spPr>
          <a:xfrm>
            <a:off x="1104899" y="6411436"/>
            <a:ext cx="1829559" cy="365125"/>
          </a:xfrm>
          <a:prstGeom prst="rect">
            <a:avLst/>
          </a:prstGeom>
        </p:spPr>
        <p:txBody>
          <a:bodyPr vert="horz" lIns="0" tIns="45720" rIns="0" bIns="45720" rtlCol="0" anchor="ctr"/>
          <a:lstStyle>
            <a:lvl1pPr algn="l" rtl="0">
              <a:defRPr sz="1200">
                <a:solidFill>
                  <a:schemeClr val="tx1">
                    <a:lumMod val="60000"/>
                    <a:lumOff val="40000"/>
                  </a:schemeClr>
                </a:solidFill>
                <a:latin typeface="Meiryo UI" panose="020B0604030504040204" pitchFamily="50" charset="-128"/>
                <a:ea typeface="Meiryo UI" panose="020B0604030504040204" pitchFamily="50" charset="-128"/>
              </a:defRPr>
            </a:lvl1pPr>
          </a:lstStyle>
          <a:p>
            <a:fld id="{AF4D288C-CF44-4932-AFE2-B1F79EA91A8C}" type="datetime1">
              <a:rPr lang="ja-JP" altLang="en-US" smtClean="0"/>
              <a:pPr/>
              <a:t>2018/8/2</a:t>
            </a:fld>
            <a:endParaRPr lang="ja-JP" altLang="en-US" dirty="0"/>
          </a:p>
        </p:txBody>
      </p:sp>
      <p:sp>
        <p:nvSpPr>
          <p:cNvPr id="5" name="フッター プレースホルダー 4"/>
          <p:cNvSpPr>
            <a:spLocks noGrp="1"/>
          </p:cNvSpPr>
          <p:nvPr>
            <p:ph type="ftr" sz="quarter" idx="3"/>
          </p:nvPr>
        </p:nvSpPr>
        <p:spPr>
          <a:xfrm>
            <a:off x="2934459" y="6411435"/>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latin typeface="Meiryo UI" panose="020B0604030504040204" pitchFamily="50" charset="-128"/>
                <a:ea typeface="Meiryo UI" panose="020B0604030504040204" pitchFamily="50" charset="-128"/>
              </a:defRPr>
            </a:lvl1pPr>
          </a:lstStyle>
          <a:p>
            <a:endParaRPr lang="ja-JP" altLang="en-US" noProof="0" dirty="0"/>
          </a:p>
        </p:txBody>
      </p:sp>
      <p:sp>
        <p:nvSpPr>
          <p:cNvPr id="6" name="スライド番号プレースホルダー 5"/>
          <p:cNvSpPr>
            <a:spLocks noGrp="1"/>
          </p:cNvSpPr>
          <p:nvPr>
            <p:ph type="sldNum" sz="quarter" idx="4"/>
          </p:nvPr>
        </p:nvSpPr>
        <p:spPr>
          <a:xfrm>
            <a:off x="9256782" y="6411436"/>
            <a:ext cx="1828800" cy="365125"/>
          </a:xfrm>
          <a:prstGeom prst="rect">
            <a:avLst/>
          </a:prstGeom>
        </p:spPr>
        <p:txBody>
          <a:bodyPr vert="horz" lIns="0" tIns="45720" rIns="0" bIns="45720" rtlCol="0" anchor="ctr"/>
          <a:lstStyle>
            <a:lvl1pPr algn="l" rtl="0">
              <a:defRPr sz="1200">
                <a:solidFill>
                  <a:schemeClr val="tx1">
                    <a:lumMod val="60000"/>
                    <a:lumOff val="40000"/>
                  </a:schemeClr>
                </a:solidFill>
                <a:latin typeface="Meiryo UI" panose="020B0604030504040204" pitchFamily="50" charset="-128"/>
                <a:ea typeface="Meiryo UI" panose="020B0604030504040204" pitchFamily="50" charset="-128"/>
              </a:defRPr>
            </a:lvl1pPr>
          </a:lstStyle>
          <a:p>
            <a:pPr algn="r"/>
            <a:fld id="{0FF54DE5-C571-48E8-A5BC-B369434E2F44}" type="slidenum">
              <a:rPr lang="en-US" altLang="ja-JP" smtClean="0"/>
              <a:pPr algn="r"/>
              <a:t>‹#›</a:t>
            </a:fld>
            <a:endParaRPr lang="ja-JP" altLang="en-US" dirty="0"/>
          </a:p>
        </p:txBody>
      </p:sp>
      <p:grpSp>
        <p:nvGrpSpPr>
          <p:cNvPr id="15" name="グループ 14"/>
          <p:cNvGrpSpPr/>
          <p:nvPr/>
        </p:nvGrpSpPr>
        <p:grpSpPr>
          <a:xfrm>
            <a:off x="1103376" y="910725"/>
            <a:ext cx="9985248" cy="84403"/>
            <a:chOff x="1073150" y="1219201"/>
            <a:chExt cx="10058400" cy="63125"/>
          </a:xfrm>
        </p:grpSpPr>
        <p:cxnSp>
          <p:nvCxnSpPr>
            <p:cNvPr id="13" name="直線​​コネクタ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60" r:id="rId1"/>
    <p:sldLayoutId id="2147483651" r:id="rId2"/>
    <p:sldLayoutId id="2147483666" r:id="rId3"/>
    <p:sldLayoutId id="2147483650" r:id="rId4"/>
    <p:sldLayoutId id="2147483663" r:id="rId5"/>
    <p:sldLayoutId id="2147483662" r:id="rId6"/>
    <p:sldLayoutId id="2147483664" r:id="rId7"/>
    <p:sldLayoutId id="2147483665" r:id="rId8"/>
    <p:sldLayoutId id="2147483661" r:id="rId9"/>
    <p:sldLayoutId id="2147483649" r:id="rId10"/>
    <p:sldLayoutId id="214748365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kumimoji="1" sz="2800" kern="1200">
          <a:solidFill>
            <a:schemeClr val="tx1"/>
          </a:solidFill>
          <a:latin typeface="メイリオ" panose="020B0604030504040204" pitchFamily="50" charset="-128"/>
          <a:ea typeface="メイリオ" panose="020B0604030504040204" pitchFamily="50" charset="-128"/>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kumimoji="1" sz="20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kumimoji="1" sz="16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kumimoji="1" sz="1400" kern="1200">
          <a:solidFill>
            <a:schemeClr val="tx1"/>
          </a:solidFill>
          <a:latin typeface="Meiryo UI" panose="020B0604030504040204" pitchFamily="50" charset="-128"/>
          <a:ea typeface="Meiryo UI" panose="020B0604030504040204" pitchFamily="50" charset="-128"/>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chart" Target="../charts/chart2.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rtlCol="0" anchor="ctr"/>
          <a:lstStyle/>
          <a:p>
            <a:pPr rtl="0"/>
            <a:r>
              <a:rPr lang="en-US" altLang="ja-JP" dirty="0">
                <a:latin typeface="Arial Black" panose="020B0A04020102020204" pitchFamily="34" charset="0"/>
              </a:rPr>
              <a:t>WEB</a:t>
            </a:r>
            <a:r>
              <a:rPr lang="ja-JP" altLang="en-US" dirty="0">
                <a:latin typeface="Arial Black" panose="020B0A04020102020204" pitchFamily="34" charset="0"/>
              </a:rPr>
              <a:t>説明会</a:t>
            </a:r>
          </a:p>
        </p:txBody>
      </p:sp>
      <p:sp>
        <p:nvSpPr>
          <p:cNvPr id="7" name="サブタイトル 6"/>
          <p:cNvSpPr>
            <a:spLocks noGrp="1"/>
          </p:cNvSpPr>
          <p:nvPr>
            <p:ph type="subTitle" idx="1"/>
          </p:nvPr>
        </p:nvSpPr>
        <p:spPr/>
        <p:txBody>
          <a:bodyPr rtlCol="0"/>
          <a:lstStyle/>
          <a:p>
            <a:pPr rtl="0"/>
            <a:r>
              <a:rPr lang="ja-JP" altLang="en-US" dirty="0">
                <a:latin typeface="Arial Black" panose="020B0A04020102020204" pitchFamily="34" charset="0"/>
              </a:rPr>
              <a:t>ビューポイント重工株式会社</a:t>
            </a:r>
            <a:endParaRPr lang="ja-JP" altLang="en-US" dirty="0">
              <a:latin typeface="Arial Black" panose="020B0A04020102020204" pitchFamily="34" charset="0"/>
              <a:ea typeface="Meiryo UI" panose="020B0604030504040204" pitchFamily="50" charset="-128"/>
            </a:endParaRPr>
          </a:p>
        </p:txBody>
      </p:sp>
      <p:pic>
        <p:nvPicPr>
          <p:cNvPr id="3" name="図プレースホルダー 2"/>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3597" r="3597"/>
          <a:stretch>
            <a:fillRect/>
          </a:stretch>
        </p:blipFill>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3F56EC-2DD3-40C0-936F-ACA976F67E82}"/>
              </a:ext>
            </a:extLst>
          </p:cNvPr>
          <p:cNvSpPr>
            <a:spLocks noGrp="1"/>
          </p:cNvSpPr>
          <p:nvPr>
            <p:ph type="title"/>
          </p:nvPr>
        </p:nvSpPr>
        <p:spPr/>
        <p:txBody>
          <a:bodyPr/>
          <a:lstStyle/>
          <a:p>
            <a:r>
              <a:rPr kumimoji="1" lang="ja-JP" altLang="en-US" dirty="0"/>
              <a:t>世界各地で事業を展開</a:t>
            </a:r>
          </a:p>
        </p:txBody>
      </p:sp>
      <p:pic>
        <p:nvPicPr>
          <p:cNvPr id="3" name="図プレースホルダー 17">
            <a:extLst>
              <a:ext uri="{FF2B5EF4-FFF2-40B4-BE49-F238E27FC236}">
                <a16:creationId xmlns:a16="http://schemas.microsoft.com/office/drawing/2014/main" id="{D8347E8D-6178-4610-9FE7-618D54EB2542}"/>
              </a:ext>
            </a:extLst>
          </p:cNvPr>
          <p:cNvPicPr>
            <a:picLocks noChangeAspect="1"/>
          </p:cNvPicPr>
          <p:nvPr/>
        </p:nvPicPr>
        <p:blipFill>
          <a:blip r:embed="rId2">
            <a:extLst>
              <a:ext uri="{28A0092B-C50C-407E-A947-70E740481C1C}">
                <a14:useLocalDpi xmlns:a14="http://schemas.microsoft.com/office/drawing/2010/main" val="0"/>
              </a:ext>
            </a:extLst>
          </a:blip>
          <a:srcRect l="7406" r="7406"/>
          <a:stretch>
            <a:fillRect/>
          </a:stretch>
        </p:blipFill>
        <p:spPr>
          <a:xfrm>
            <a:off x="1279782" y="2417002"/>
            <a:ext cx="3024000" cy="2372488"/>
          </a:xfrm>
          <a:prstGeom prst="rect">
            <a:avLst/>
          </a:prstGeom>
        </p:spPr>
      </p:pic>
      <p:pic>
        <p:nvPicPr>
          <p:cNvPr id="4" name="図プレースホルダー 18">
            <a:extLst>
              <a:ext uri="{FF2B5EF4-FFF2-40B4-BE49-F238E27FC236}">
                <a16:creationId xmlns:a16="http://schemas.microsoft.com/office/drawing/2014/main" id="{0FF0ADEF-F78A-4AFF-809C-1D076E387697}"/>
              </a:ext>
            </a:extLst>
          </p:cNvPr>
          <p:cNvPicPr>
            <a:picLocks noChangeAspect="1"/>
          </p:cNvPicPr>
          <p:nvPr/>
        </p:nvPicPr>
        <p:blipFill>
          <a:blip r:embed="rId3">
            <a:extLst>
              <a:ext uri="{28A0092B-C50C-407E-A947-70E740481C1C}">
                <a14:useLocalDpi xmlns:a14="http://schemas.microsoft.com/office/drawing/2010/main" val="0"/>
              </a:ext>
            </a:extLst>
          </a:blip>
          <a:srcRect l="7513" r="7513"/>
          <a:stretch>
            <a:fillRect/>
          </a:stretch>
        </p:blipFill>
        <p:spPr>
          <a:xfrm>
            <a:off x="4583241" y="2417002"/>
            <a:ext cx="3024000" cy="2372488"/>
          </a:xfrm>
          <a:prstGeom prst="rect">
            <a:avLst/>
          </a:prstGeom>
        </p:spPr>
      </p:pic>
      <p:pic>
        <p:nvPicPr>
          <p:cNvPr id="5" name="図プレースホルダー 19">
            <a:extLst>
              <a:ext uri="{FF2B5EF4-FFF2-40B4-BE49-F238E27FC236}">
                <a16:creationId xmlns:a16="http://schemas.microsoft.com/office/drawing/2014/main" id="{188CCE93-03B6-46B8-A998-0FD017E81875}"/>
              </a:ext>
            </a:extLst>
          </p:cNvPr>
          <p:cNvPicPr>
            <a:picLocks noChangeAspect="1"/>
          </p:cNvPicPr>
          <p:nvPr/>
        </p:nvPicPr>
        <p:blipFill>
          <a:blip r:embed="rId4">
            <a:extLst>
              <a:ext uri="{28A0092B-C50C-407E-A947-70E740481C1C}">
                <a14:useLocalDpi xmlns:a14="http://schemas.microsoft.com/office/drawing/2010/main" val="0"/>
              </a:ext>
            </a:extLst>
          </a:blip>
          <a:srcRect l="7513" r="7513"/>
          <a:stretch>
            <a:fillRect/>
          </a:stretch>
        </p:blipFill>
        <p:spPr>
          <a:xfrm>
            <a:off x="7886700" y="2417002"/>
            <a:ext cx="3024000" cy="2372488"/>
          </a:xfrm>
          <a:prstGeom prst="rect">
            <a:avLst/>
          </a:prstGeom>
        </p:spPr>
      </p:pic>
      <p:sp>
        <p:nvSpPr>
          <p:cNvPr id="7" name="テキスト ボックス 6">
            <a:extLst>
              <a:ext uri="{FF2B5EF4-FFF2-40B4-BE49-F238E27FC236}">
                <a16:creationId xmlns:a16="http://schemas.microsoft.com/office/drawing/2014/main" id="{B354DE7E-4592-4610-9894-9149C790E5A8}"/>
              </a:ext>
            </a:extLst>
          </p:cNvPr>
          <p:cNvSpPr txBox="1"/>
          <p:nvPr/>
        </p:nvSpPr>
        <p:spPr>
          <a:xfrm>
            <a:off x="1288806" y="5112038"/>
            <a:ext cx="3005951"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イラン石油コンビナート</a:t>
            </a:r>
          </a:p>
        </p:txBody>
      </p:sp>
      <p:sp>
        <p:nvSpPr>
          <p:cNvPr id="8" name="テキスト ボックス 7">
            <a:extLst>
              <a:ext uri="{FF2B5EF4-FFF2-40B4-BE49-F238E27FC236}">
                <a16:creationId xmlns:a16="http://schemas.microsoft.com/office/drawing/2014/main" id="{1DF32A51-E8DE-4FC7-827D-AD3D681E3F12}"/>
              </a:ext>
            </a:extLst>
          </p:cNvPr>
          <p:cNvSpPr txBox="1"/>
          <p:nvPr/>
        </p:nvSpPr>
        <p:spPr>
          <a:xfrm>
            <a:off x="4848746" y="5112038"/>
            <a:ext cx="2492990" cy="400110"/>
          </a:xfrm>
          <a:prstGeom prst="rect">
            <a:avLst/>
          </a:prstGeom>
          <a:noFill/>
        </p:spPr>
        <p:txBody>
          <a:bodyPr wrap="none" rtlCol="0">
            <a:spAutoFit/>
          </a:bodyPr>
          <a:lstStyle/>
          <a:p>
            <a:pPr algn="ctr"/>
            <a:r>
              <a:rPr kumimoji="1" lang="ja-JP" altLang="en-US" sz="2000" dirty="0">
                <a:latin typeface="メイリオ" panose="020B0604030504040204" pitchFamily="50" charset="-128"/>
                <a:ea typeface="メイリオ" panose="020B0604030504040204" pitchFamily="50" charset="-128"/>
              </a:rPr>
              <a:t>エジプト風力発電所</a:t>
            </a:r>
          </a:p>
        </p:txBody>
      </p:sp>
      <p:sp>
        <p:nvSpPr>
          <p:cNvPr id="9" name="テキスト ボックス 8">
            <a:extLst>
              <a:ext uri="{FF2B5EF4-FFF2-40B4-BE49-F238E27FC236}">
                <a16:creationId xmlns:a16="http://schemas.microsoft.com/office/drawing/2014/main" id="{F996FD5D-6B19-4E89-B2EB-80EF59DBC8B9}"/>
              </a:ext>
            </a:extLst>
          </p:cNvPr>
          <p:cNvSpPr txBox="1"/>
          <p:nvPr/>
        </p:nvSpPr>
        <p:spPr>
          <a:xfrm>
            <a:off x="8280445" y="5112038"/>
            <a:ext cx="2236510"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英国原子力発電所</a:t>
            </a:r>
          </a:p>
        </p:txBody>
      </p:sp>
      <p:sp>
        <p:nvSpPr>
          <p:cNvPr id="12" name="正方形/長方形 11">
            <a:extLst>
              <a:ext uri="{FF2B5EF4-FFF2-40B4-BE49-F238E27FC236}">
                <a16:creationId xmlns:a16="http://schemas.microsoft.com/office/drawing/2014/main" id="{90BEAB4F-A984-4865-9D54-2D9FEFCF01ED}"/>
              </a:ext>
            </a:extLst>
          </p:cNvPr>
          <p:cNvSpPr/>
          <p:nvPr/>
        </p:nvSpPr>
        <p:spPr>
          <a:xfrm>
            <a:off x="1104900" y="1271418"/>
            <a:ext cx="4953600" cy="461665"/>
          </a:xfrm>
          <a:prstGeom prst="rect">
            <a:avLst/>
          </a:prstGeom>
        </p:spPr>
        <p:txBody>
          <a:bodyPr wrap="none">
            <a:spAutoFit/>
          </a:bodyPr>
          <a:lstStyle/>
          <a:p>
            <a:r>
              <a:rPr lang="ja-JP" altLang="en-US" sz="2400" b="1" dirty="0">
                <a:latin typeface="Arial Black" panose="020B0A04020102020204" pitchFamily="34" charset="0"/>
                <a:ea typeface="メイリオ" panose="020B0604030504040204" pitchFamily="50" charset="-128"/>
              </a:rPr>
              <a:t>売上高の</a:t>
            </a:r>
            <a:r>
              <a:rPr lang="en-US" altLang="ja-JP" sz="2400" b="1" dirty="0">
                <a:latin typeface="Arial Black" panose="020B0A04020102020204" pitchFamily="34" charset="0"/>
                <a:ea typeface="メイリオ" panose="020B0604030504040204" pitchFamily="50" charset="-128"/>
              </a:rPr>
              <a:t>50%</a:t>
            </a:r>
            <a:r>
              <a:rPr lang="ja-JP" altLang="en-US" sz="2400" b="1" dirty="0">
                <a:latin typeface="Arial Black" panose="020B0A04020102020204" pitchFamily="34" charset="0"/>
                <a:ea typeface="メイリオ" panose="020B0604030504040204" pitchFamily="50" charset="-128"/>
              </a:rPr>
              <a:t>は海外プロジェクト</a:t>
            </a:r>
          </a:p>
        </p:txBody>
      </p:sp>
    </p:spTree>
    <p:extLst>
      <p:ext uri="{BB962C8B-B14F-4D97-AF65-F5344CB8AC3E}">
        <p14:creationId xmlns:p14="http://schemas.microsoft.com/office/powerpoint/2010/main" val="333712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0DBD23-9B2C-493C-A239-A17FC0C654C7}"/>
              </a:ext>
            </a:extLst>
          </p:cNvPr>
          <p:cNvSpPr>
            <a:spLocks noGrp="1"/>
          </p:cNvSpPr>
          <p:nvPr>
            <p:ph type="title"/>
          </p:nvPr>
        </p:nvSpPr>
        <p:spPr/>
        <p:txBody>
          <a:bodyPr/>
          <a:lstStyle/>
          <a:p>
            <a:r>
              <a:rPr kumimoji="1" lang="ja-JP" altLang="en-US" dirty="0"/>
              <a:t>グローバル展開</a:t>
            </a:r>
          </a:p>
        </p:txBody>
      </p:sp>
      <p:sp>
        <p:nvSpPr>
          <p:cNvPr id="32" name="正方形/長方形 31">
            <a:extLst>
              <a:ext uri="{FF2B5EF4-FFF2-40B4-BE49-F238E27FC236}">
                <a16:creationId xmlns:a16="http://schemas.microsoft.com/office/drawing/2014/main" id="{EB38A167-0273-4AA0-8EE8-605566F2C5E0}"/>
              </a:ext>
            </a:extLst>
          </p:cNvPr>
          <p:cNvSpPr/>
          <p:nvPr/>
        </p:nvSpPr>
        <p:spPr>
          <a:xfrm>
            <a:off x="1104900" y="1271418"/>
            <a:ext cx="3474028" cy="461665"/>
          </a:xfrm>
          <a:prstGeom prst="rect">
            <a:avLst/>
          </a:prstGeom>
        </p:spPr>
        <p:txBody>
          <a:bodyPr wrap="none">
            <a:spAutoFit/>
          </a:bodyPr>
          <a:lstStyle/>
          <a:p>
            <a:r>
              <a:rPr lang="ja-JP" altLang="en-US" sz="2400" b="1" dirty="0">
                <a:latin typeface="Arial Black" panose="020B0A04020102020204" pitchFamily="34" charset="0"/>
                <a:ea typeface="メイリオ" panose="020B0604030504040204" pitchFamily="50" charset="-128"/>
              </a:rPr>
              <a:t>世界</a:t>
            </a:r>
            <a:r>
              <a:rPr lang="en-US" altLang="ja-JP" sz="2400" b="1" dirty="0">
                <a:latin typeface="Arial Black" panose="020B0A04020102020204" pitchFamily="34" charset="0"/>
                <a:ea typeface="メイリオ" panose="020B0604030504040204" pitchFamily="50" charset="-128"/>
              </a:rPr>
              <a:t>8</a:t>
            </a:r>
            <a:r>
              <a:rPr lang="ja-JP" altLang="en-US" sz="2400" b="1" dirty="0">
                <a:latin typeface="Arial Black" panose="020B0A04020102020204" pitchFamily="34" charset="0"/>
                <a:ea typeface="メイリオ" panose="020B0604030504040204" pitchFamily="50" charset="-128"/>
              </a:rPr>
              <a:t>カ国 </a:t>
            </a:r>
            <a:r>
              <a:rPr lang="en-US" altLang="ja-JP" sz="2400" b="1" dirty="0">
                <a:latin typeface="Arial Black" panose="020B0A04020102020204" pitchFamily="34" charset="0"/>
                <a:ea typeface="メイリオ" panose="020B0604030504040204" pitchFamily="50" charset="-128"/>
              </a:rPr>
              <a:t>9</a:t>
            </a:r>
            <a:r>
              <a:rPr lang="ja-JP" altLang="en-US" sz="2400" b="1" dirty="0">
                <a:latin typeface="Arial Black" panose="020B0A04020102020204" pitchFamily="34" charset="0"/>
                <a:ea typeface="メイリオ" panose="020B0604030504040204" pitchFamily="50" charset="-128"/>
              </a:rPr>
              <a:t>拠点を展開</a:t>
            </a:r>
          </a:p>
        </p:txBody>
      </p:sp>
      <p:pic>
        <p:nvPicPr>
          <p:cNvPr id="33" name="Picture 5">
            <a:extLst>
              <a:ext uri="{FF2B5EF4-FFF2-40B4-BE49-F238E27FC236}">
                <a16:creationId xmlns:a16="http://schemas.microsoft.com/office/drawing/2014/main" id="{FA14CA80-1DE5-4B5E-84BB-15480A71CB30}"/>
              </a:ext>
            </a:extLst>
          </p:cNvPr>
          <p:cNvPicPr>
            <a:picLocks noChangeAspect="1" noChangeArrowheads="1"/>
          </p:cNvPicPr>
          <p:nvPr/>
        </p:nvPicPr>
        <p:blipFill>
          <a:blip r:embed="rId2">
            <a:duotone>
              <a:srgbClr val="39527B">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2963862" y="2263539"/>
            <a:ext cx="6264275" cy="3349625"/>
          </a:xfrm>
          <a:prstGeom prst="rect">
            <a:avLst/>
          </a:prstGeom>
          <a:noFill/>
          <a:ln>
            <a:noFill/>
          </a:ln>
          <a:extLst/>
        </p:spPr>
      </p:pic>
      <p:sp>
        <p:nvSpPr>
          <p:cNvPr id="34" name="Freeform 257">
            <a:extLst>
              <a:ext uri="{FF2B5EF4-FFF2-40B4-BE49-F238E27FC236}">
                <a16:creationId xmlns:a16="http://schemas.microsoft.com/office/drawing/2014/main" id="{5B850225-B1E9-4801-A279-02C2E4EBB875}"/>
              </a:ext>
            </a:extLst>
          </p:cNvPr>
          <p:cNvSpPr>
            <a:spLocks/>
          </p:cNvSpPr>
          <p:nvPr/>
        </p:nvSpPr>
        <p:spPr bwMode="auto">
          <a:xfrm>
            <a:off x="5675812" y="326857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5" name="Rectangle 254">
            <a:extLst>
              <a:ext uri="{FF2B5EF4-FFF2-40B4-BE49-F238E27FC236}">
                <a16:creationId xmlns:a16="http://schemas.microsoft.com/office/drawing/2014/main" id="{BD81F1BD-146C-4BC3-B4D6-05264B0AC9BD}"/>
              </a:ext>
            </a:extLst>
          </p:cNvPr>
          <p:cNvSpPr>
            <a:spLocks noChangeArrowheads="1"/>
          </p:cNvSpPr>
          <p:nvPr/>
        </p:nvSpPr>
        <p:spPr bwMode="auto">
          <a:xfrm>
            <a:off x="5664717" y="2055247"/>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3">
                    <a:lumMod val="75000"/>
                  </a:schemeClr>
                </a:solidFill>
                <a:latin typeface="メイリオ" panose="020B0604030504040204" pitchFamily="50" charset="-128"/>
                <a:ea typeface="メイリオ" panose="020B0604030504040204" pitchFamily="50" charset="-128"/>
              </a:rPr>
              <a:t>北京事業所</a:t>
            </a:r>
            <a:endParaRPr kumimoji="0" lang="ja-JP" altLang="ja-JP" b="0" i="0" u="none" strike="noStrike" cap="none" normalizeH="0" baseline="0" dirty="0">
              <a:ln>
                <a:noFill/>
              </a:ln>
              <a:solidFill>
                <a:schemeClr val="accent3">
                  <a:lumMod val="75000"/>
                </a:schemeClr>
              </a:solidFill>
              <a:effectLst/>
              <a:latin typeface="メイリオ" panose="020B0604030504040204" pitchFamily="50" charset="-128"/>
              <a:ea typeface="メイリオ" panose="020B0604030504040204" pitchFamily="50" charset="-128"/>
            </a:endParaRPr>
          </a:p>
        </p:txBody>
      </p:sp>
      <p:cxnSp>
        <p:nvCxnSpPr>
          <p:cNvPr id="36" name="直線矢印コネクタ 35">
            <a:extLst>
              <a:ext uri="{FF2B5EF4-FFF2-40B4-BE49-F238E27FC236}">
                <a16:creationId xmlns:a16="http://schemas.microsoft.com/office/drawing/2014/main" id="{CA5DD0EB-2F92-45E9-9BCB-1B64247C55C8}"/>
              </a:ext>
            </a:extLst>
          </p:cNvPr>
          <p:cNvCxnSpPr>
            <a:cxnSpLocks/>
          </p:cNvCxnSpPr>
          <p:nvPr/>
        </p:nvCxnSpPr>
        <p:spPr>
          <a:xfrm flipH="1">
            <a:off x="5750628" y="2309944"/>
            <a:ext cx="273364" cy="93198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Freeform 257">
            <a:extLst>
              <a:ext uri="{FF2B5EF4-FFF2-40B4-BE49-F238E27FC236}">
                <a16:creationId xmlns:a16="http://schemas.microsoft.com/office/drawing/2014/main" id="{C259E1CD-D6A3-4D1A-950E-1C2E1D0BC0B7}"/>
              </a:ext>
            </a:extLst>
          </p:cNvPr>
          <p:cNvSpPr>
            <a:spLocks/>
          </p:cNvSpPr>
          <p:nvPr/>
        </p:nvSpPr>
        <p:spPr bwMode="auto">
          <a:xfrm>
            <a:off x="5643363" y="348374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8" name="Rectangle 254">
            <a:extLst>
              <a:ext uri="{FF2B5EF4-FFF2-40B4-BE49-F238E27FC236}">
                <a16:creationId xmlns:a16="http://schemas.microsoft.com/office/drawing/2014/main" id="{4AB91A37-F7E8-421E-A5DD-CA577424797F}"/>
              </a:ext>
            </a:extLst>
          </p:cNvPr>
          <p:cNvSpPr>
            <a:spLocks noChangeArrowheads="1"/>
          </p:cNvSpPr>
          <p:nvPr/>
        </p:nvSpPr>
        <p:spPr bwMode="auto">
          <a:xfrm>
            <a:off x="3740546" y="2166278"/>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3">
                    <a:lumMod val="75000"/>
                  </a:schemeClr>
                </a:solidFill>
                <a:latin typeface="メイリオ" panose="020B0604030504040204" pitchFamily="50" charset="-128"/>
                <a:ea typeface="メイリオ" panose="020B0604030504040204" pitchFamily="50" charset="-128"/>
              </a:rPr>
              <a:t>上海事業所</a:t>
            </a:r>
            <a:endParaRPr kumimoji="0" lang="ja-JP" altLang="ja-JP" b="0" i="0" u="none" strike="noStrike" cap="none" normalizeH="0" baseline="0" dirty="0">
              <a:ln>
                <a:noFill/>
              </a:ln>
              <a:solidFill>
                <a:schemeClr val="accent3">
                  <a:lumMod val="75000"/>
                </a:schemeClr>
              </a:solidFill>
              <a:effectLst/>
              <a:latin typeface="メイリオ" panose="020B0604030504040204" pitchFamily="50" charset="-128"/>
              <a:ea typeface="メイリオ" panose="020B0604030504040204" pitchFamily="50" charset="-128"/>
            </a:endParaRPr>
          </a:p>
        </p:txBody>
      </p:sp>
      <p:cxnSp>
        <p:nvCxnSpPr>
          <p:cNvPr id="39" name="直線矢印コネクタ 38">
            <a:extLst>
              <a:ext uri="{FF2B5EF4-FFF2-40B4-BE49-F238E27FC236}">
                <a16:creationId xmlns:a16="http://schemas.microsoft.com/office/drawing/2014/main" id="{7F8B419A-10BE-4D42-AD59-7EBB37D0417E}"/>
              </a:ext>
            </a:extLst>
          </p:cNvPr>
          <p:cNvCxnSpPr>
            <a:cxnSpLocks/>
          </p:cNvCxnSpPr>
          <p:nvPr/>
        </p:nvCxnSpPr>
        <p:spPr>
          <a:xfrm>
            <a:off x="4739842" y="2443277"/>
            <a:ext cx="912730" cy="105908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Freeform 257">
            <a:extLst>
              <a:ext uri="{FF2B5EF4-FFF2-40B4-BE49-F238E27FC236}">
                <a16:creationId xmlns:a16="http://schemas.microsoft.com/office/drawing/2014/main" id="{3FEB0082-C4EE-4938-95EF-7081FC83AAB0}"/>
              </a:ext>
            </a:extLst>
          </p:cNvPr>
          <p:cNvSpPr>
            <a:spLocks/>
          </p:cNvSpPr>
          <p:nvPr/>
        </p:nvSpPr>
        <p:spPr bwMode="auto">
          <a:xfrm>
            <a:off x="5355597" y="3908822"/>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1" name="Freeform 257">
            <a:extLst>
              <a:ext uri="{FF2B5EF4-FFF2-40B4-BE49-F238E27FC236}">
                <a16:creationId xmlns:a16="http://schemas.microsoft.com/office/drawing/2014/main" id="{E7EBB73A-5CB8-4C30-85BC-550718EF56EA}"/>
              </a:ext>
            </a:extLst>
          </p:cNvPr>
          <p:cNvSpPr>
            <a:spLocks/>
          </p:cNvSpPr>
          <p:nvPr/>
        </p:nvSpPr>
        <p:spPr bwMode="auto">
          <a:xfrm>
            <a:off x="5438682" y="3960627"/>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2" name="Freeform 257">
            <a:extLst>
              <a:ext uri="{FF2B5EF4-FFF2-40B4-BE49-F238E27FC236}">
                <a16:creationId xmlns:a16="http://schemas.microsoft.com/office/drawing/2014/main" id="{F05881E3-010D-4555-BCB0-8E226BDED3B2}"/>
              </a:ext>
            </a:extLst>
          </p:cNvPr>
          <p:cNvSpPr>
            <a:spLocks/>
          </p:cNvSpPr>
          <p:nvPr/>
        </p:nvSpPr>
        <p:spPr bwMode="auto">
          <a:xfrm>
            <a:off x="5256170" y="382721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3" name="Freeform 257">
            <a:extLst>
              <a:ext uri="{FF2B5EF4-FFF2-40B4-BE49-F238E27FC236}">
                <a16:creationId xmlns:a16="http://schemas.microsoft.com/office/drawing/2014/main" id="{BAF2EF5A-1C2C-4492-9376-9F4E04255119}"/>
              </a:ext>
            </a:extLst>
          </p:cNvPr>
          <p:cNvSpPr>
            <a:spLocks/>
          </p:cNvSpPr>
          <p:nvPr/>
        </p:nvSpPr>
        <p:spPr bwMode="auto">
          <a:xfrm>
            <a:off x="5334685" y="410471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4" name="Freeform 257">
            <a:extLst>
              <a:ext uri="{FF2B5EF4-FFF2-40B4-BE49-F238E27FC236}">
                <a16:creationId xmlns:a16="http://schemas.microsoft.com/office/drawing/2014/main" id="{69DADA0E-7D94-4BF1-AFEE-0193541074BE}"/>
              </a:ext>
            </a:extLst>
          </p:cNvPr>
          <p:cNvSpPr>
            <a:spLocks/>
          </p:cNvSpPr>
          <p:nvPr/>
        </p:nvSpPr>
        <p:spPr bwMode="auto">
          <a:xfrm>
            <a:off x="4083341" y="307919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cxnSp>
        <p:nvCxnSpPr>
          <p:cNvPr id="45" name="直線矢印コネクタ 44">
            <a:extLst>
              <a:ext uri="{FF2B5EF4-FFF2-40B4-BE49-F238E27FC236}">
                <a16:creationId xmlns:a16="http://schemas.microsoft.com/office/drawing/2014/main" id="{925B5AF8-E1B3-4DAF-A69C-170D5699F823}"/>
              </a:ext>
            </a:extLst>
          </p:cNvPr>
          <p:cNvCxnSpPr>
            <a:cxnSpLocks/>
          </p:cNvCxnSpPr>
          <p:nvPr/>
        </p:nvCxnSpPr>
        <p:spPr>
          <a:xfrm flipH="1" flipV="1">
            <a:off x="5551577" y="4000314"/>
            <a:ext cx="639936" cy="2431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254">
            <a:extLst>
              <a:ext uri="{FF2B5EF4-FFF2-40B4-BE49-F238E27FC236}">
                <a16:creationId xmlns:a16="http://schemas.microsoft.com/office/drawing/2014/main" id="{60B11B6C-AC86-40A4-83C1-721858CB45DD}"/>
              </a:ext>
            </a:extLst>
          </p:cNvPr>
          <p:cNvSpPr>
            <a:spLocks noChangeArrowheads="1"/>
          </p:cNvSpPr>
          <p:nvPr/>
        </p:nvSpPr>
        <p:spPr bwMode="auto">
          <a:xfrm>
            <a:off x="6135333" y="3778523"/>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rPr>
              <a:t>ホーチミン</a:t>
            </a:r>
            <a:endParaRPr kumimoji="0" lang="en-US" altLang="ja-JP"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p:txBody>
      </p:sp>
      <p:cxnSp>
        <p:nvCxnSpPr>
          <p:cNvPr id="47" name="直線矢印コネクタ 46">
            <a:extLst>
              <a:ext uri="{FF2B5EF4-FFF2-40B4-BE49-F238E27FC236}">
                <a16:creationId xmlns:a16="http://schemas.microsoft.com/office/drawing/2014/main" id="{E0BE5077-4AF0-453F-9269-AE2E91DA0CDC}"/>
              </a:ext>
            </a:extLst>
          </p:cNvPr>
          <p:cNvCxnSpPr>
            <a:cxnSpLocks/>
          </p:cNvCxnSpPr>
          <p:nvPr/>
        </p:nvCxnSpPr>
        <p:spPr>
          <a:xfrm flipH="1" flipV="1">
            <a:off x="5421998" y="4179038"/>
            <a:ext cx="1273615" cy="52797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254">
            <a:extLst>
              <a:ext uri="{FF2B5EF4-FFF2-40B4-BE49-F238E27FC236}">
                <a16:creationId xmlns:a16="http://schemas.microsoft.com/office/drawing/2014/main" id="{112C17CF-59A7-4233-B481-E75FD50DFA57}"/>
              </a:ext>
            </a:extLst>
          </p:cNvPr>
          <p:cNvSpPr>
            <a:spLocks noChangeArrowheads="1"/>
          </p:cNvSpPr>
          <p:nvPr/>
        </p:nvSpPr>
        <p:spPr bwMode="auto">
          <a:xfrm>
            <a:off x="6118618" y="4803292"/>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クアラルンプール</a:t>
            </a:r>
            <a:endParaRPr kumimoji="0" lang="en-US" altLang="ja-JP"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p:txBody>
      </p:sp>
      <p:sp>
        <p:nvSpPr>
          <p:cNvPr id="49" name="Rectangle 254">
            <a:extLst>
              <a:ext uri="{FF2B5EF4-FFF2-40B4-BE49-F238E27FC236}">
                <a16:creationId xmlns:a16="http://schemas.microsoft.com/office/drawing/2014/main" id="{14E9CD69-4DCA-4F82-9718-685A76D12058}"/>
              </a:ext>
            </a:extLst>
          </p:cNvPr>
          <p:cNvSpPr>
            <a:spLocks noChangeArrowheads="1"/>
          </p:cNvSpPr>
          <p:nvPr/>
        </p:nvSpPr>
        <p:spPr bwMode="auto">
          <a:xfrm>
            <a:off x="3751184" y="5539813"/>
            <a:ext cx="259717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50000"/>
                  </a:schemeClr>
                </a:solidFill>
                <a:effectLst/>
                <a:latin typeface="メイリオ" panose="020B0604030504040204" pitchFamily="50" charset="-128"/>
                <a:ea typeface="メイリオ" panose="020B0604030504040204" pitchFamily="50" charset="-128"/>
              </a:rPr>
              <a:t>アセアン本部</a:t>
            </a:r>
            <a:endParaRPr kumimoji="0" lang="en-US" altLang="ja-JP" b="1" i="0" u="none" strike="noStrike" cap="none" normalizeH="0" baseline="0" dirty="0">
              <a:ln>
                <a:noFill/>
              </a:ln>
              <a:solidFill>
                <a:schemeClr val="accent5">
                  <a:lumMod val="50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50000"/>
                  </a:schemeClr>
                </a:solidFill>
                <a:latin typeface="メイリオ" panose="020B0604030504040204" pitchFamily="50" charset="-128"/>
                <a:ea typeface="メイリオ" panose="020B0604030504040204" pitchFamily="50" charset="-128"/>
              </a:rPr>
              <a:t>（バンコク</a:t>
            </a:r>
            <a:r>
              <a:rPr kumimoji="0" lang="en-US" altLang="ja-JP" b="1" dirty="0">
                <a:solidFill>
                  <a:schemeClr val="accent5">
                    <a:lumMod val="50000"/>
                  </a:schemeClr>
                </a:solidFill>
                <a:latin typeface="メイリオ" panose="020B0604030504040204" pitchFamily="50" charset="-128"/>
                <a:ea typeface="メイリオ" panose="020B0604030504040204" pitchFamily="50" charset="-128"/>
              </a:rPr>
              <a:t>/</a:t>
            </a:r>
            <a:r>
              <a:rPr kumimoji="0" lang="ja-JP" altLang="en-US" b="1" dirty="0">
                <a:solidFill>
                  <a:schemeClr val="accent5">
                    <a:lumMod val="50000"/>
                  </a:schemeClr>
                </a:solidFill>
                <a:latin typeface="メイリオ" panose="020B0604030504040204" pitchFamily="50" charset="-128"/>
                <a:ea typeface="メイリオ" panose="020B0604030504040204" pitchFamily="50" charset="-128"/>
              </a:rPr>
              <a:t>タイ）</a:t>
            </a:r>
            <a:endParaRPr kumimoji="0" lang="en-US" altLang="ja-JP" b="1" i="0" u="none" strike="noStrike" cap="none" normalizeH="0" baseline="0" dirty="0">
              <a:ln>
                <a:noFill/>
              </a:ln>
              <a:solidFill>
                <a:schemeClr val="accent5">
                  <a:lumMod val="50000"/>
                </a:schemeClr>
              </a:solidFill>
              <a:effectLst/>
              <a:latin typeface="メイリオ" panose="020B0604030504040204" pitchFamily="50" charset="-128"/>
              <a:ea typeface="メイリオ" panose="020B0604030504040204" pitchFamily="50" charset="-128"/>
            </a:endParaRPr>
          </a:p>
        </p:txBody>
      </p:sp>
      <p:cxnSp>
        <p:nvCxnSpPr>
          <p:cNvPr id="50" name="直線矢印コネクタ 49">
            <a:extLst>
              <a:ext uri="{FF2B5EF4-FFF2-40B4-BE49-F238E27FC236}">
                <a16:creationId xmlns:a16="http://schemas.microsoft.com/office/drawing/2014/main" id="{46137433-FBB3-4D9C-87CA-4F1AA1635AA3}"/>
              </a:ext>
            </a:extLst>
          </p:cNvPr>
          <p:cNvCxnSpPr>
            <a:cxnSpLocks/>
          </p:cNvCxnSpPr>
          <p:nvPr/>
        </p:nvCxnSpPr>
        <p:spPr>
          <a:xfrm flipV="1">
            <a:off x="4739842" y="3970487"/>
            <a:ext cx="619864" cy="1473042"/>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254">
            <a:extLst>
              <a:ext uri="{FF2B5EF4-FFF2-40B4-BE49-F238E27FC236}">
                <a16:creationId xmlns:a16="http://schemas.microsoft.com/office/drawing/2014/main" id="{E209906B-76F7-4135-A4F4-4E8AA0C3481E}"/>
              </a:ext>
            </a:extLst>
          </p:cNvPr>
          <p:cNvSpPr>
            <a:spLocks noChangeArrowheads="1"/>
          </p:cNvSpPr>
          <p:nvPr/>
        </p:nvSpPr>
        <p:spPr bwMode="auto">
          <a:xfrm>
            <a:off x="2306345" y="5416451"/>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ヤンゴン</a:t>
            </a:r>
            <a:endParaRPr kumimoji="0" lang="en-US" altLang="ja-JP"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p:txBody>
      </p:sp>
      <p:cxnSp>
        <p:nvCxnSpPr>
          <p:cNvPr id="52" name="直線矢印コネクタ 51">
            <a:extLst>
              <a:ext uri="{FF2B5EF4-FFF2-40B4-BE49-F238E27FC236}">
                <a16:creationId xmlns:a16="http://schemas.microsoft.com/office/drawing/2014/main" id="{29EEA5FC-87E7-4949-8A04-9303E5F17057}"/>
              </a:ext>
            </a:extLst>
          </p:cNvPr>
          <p:cNvCxnSpPr>
            <a:cxnSpLocks/>
          </p:cNvCxnSpPr>
          <p:nvPr/>
        </p:nvCxnSpPr>
        <p:spPr>
          <a:xfrm flipV="1">
            <a:off x="3799768" y="3891114"/>
            <a:ext cx="1465225" cy="1648699"/>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254">
            <a:extLst>
              <a:ext uri="{FF2B5EF4-FFF2-40B4-BE49-F238E27FC236}">
                <a16:creationId xmlns:a16="http://schemas.microsoft.com/office/drawing/2014/main" id="{69F3D54A-9FD7-4CE3-BEE3-8F0EC001F22B}"/>
              </a:ext>
            </a:extLst>
          </p:cNvPr>
          <p:cNvSpPr>
            <a:spLocks noChangeArrowheads="1"/>
          </p:cNvSpPr>
          <p:nvPr/>
        </p:nvSpPr>
        <p:spPr bwMode="auto">
          <a:xfrm>
            <a:off x="847640" y="2109819"/>
            <a:ext cx="2944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accent5">
                    <a:lumMod val="50000"/>
                  </a:schemeClr>
                </a:solidFill>
                <a:effectLst/>
                <a:latin typeface="Arial Black" panose="020B0A04020102020204" pitchFamily="34" charset="0"/>
                <a:ea typeface="メイリオ" panose="020B0604030504040204" pitchFamily="50" charset="-128"/>
              </a:rPr>
              <a:t>EU</a:t>
            </a:r>
            <a:r>
              <a:rPr kumimoji="0" lang="ja-JP" altLang="en-US" b="1" i="0" u="none" strike="noStrike" cap="none" normalizeH="0" baseline="0" dirty="0">
                <a:ln>
                  <a:noFill/>
                </a:ln>
                <a:solidFill>
                  <a:schemeClr val="accent5">
                    <a:lumMod val="50000"/>
                  </a:schemeClr>
                </a:solidFill>
                <a:effectLst/>
                <a:latin typeface="Arial Black" panose="020B0A04020102020204" pitchFamily="34" charset="0"/>
                <a:ea typeface="メイリオ" panose="020B0604030504040204" pitchFamily="50" charset="-128"/>
              </a:rPr>
              <a:t>本部</a:t>
            </a:r>
            <a:endParaRPr kumimoji="0" lang="en-US" altLang="ja-JP" b="1" i="0" u="none" strike="noStrike" cap="none" normalizeH="0" baseline="0" dirty="0">
              <a:ln>
                <a:noFill/>
              </a:ln>
              <a:solidFill>
                <a:schemeClr val="accent5">
                  <a:lumMod val="50000"/>
                </a:schemeClr>
              </a:solidFill>
              <a:effectLst/>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50000"/>
                  </a:schemeClr>
                </a:solidFill>
                <a:latin typeface="Arial Black" panose="020B0A04020102020204" pitchFamily="34" charset="0"/>
                <a:ea typeface="メイリオ" panose="020B0604030504040204" pitchFamily="50" charset="-128"/>
              </a:rPr>
              <a:t>デュッセルドルフ</a:t>
            </a:r>
            <a:endParaRPr kumimoji="0" lang="en-US" altLang="ja-JP" b="1" dirty="0">
              <a:solidFill>
                <a:schemeClr val="accent5">
                  <a:lumMod val="50000"/>
                </a:schemeClr>
              </a:solidFill>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50000"/>
                  </a:schemeClr>
                </a:solidFill>
                <a:effectLst/>
                <a:latin typeface="Arial Black" panose="020B0A04020102020204" pitchFamily="34" charset="0"/>
                <a:ea typeface="メイリオ" panose="020B0604030504040204" pitchFamily="50" charset="-128"/>
              </a:rPr>
              <a:t>（ドイツ）</a:t>
            </a:r>
            <a:endParaRPr kumimoji="0" lang="en-US" altLang="ja-JP" b="1" i="0" u="none" strike="noStrike" cap="none" normalizeH="0" baseline="0" dirty="0">
              <a:ln>
                <a:noFill/>
              </a:ln>
              <a:solidFill>
                <a:schemeClr val="accent5">
                  <a:lumMod val="50000"/>
                </a:schemeClr>
              </a:solidFill>
              <a:effectLst/>
              <a:latin typeface="Arial Black" panose="020B0A04020102020204" pitchFamily="34" charset="0"/>
              <a:ea typeface="メイリオ" panose="020B0604030504040204" pitchFamily="50" charset="-128"/>
            </a:endParaRPr>
          </a:p>
        </p:txBody>
      </p:sp>
      <p:cxnSp>
        <p:nvCxnSpPr>
          <p:cNvPr id="54" name="直線矢印コネクタ 53">
            <a:extLst>
              <a:ext uri="{FF2B5EF4-FFF2-40B4-BE49-F238E27FC236}">
                <a16:creationId xmlns:a16="http://schemas.microsoft.com/office/drawing/2014/main" id="{BCC3AA0C-891E-4C20-822A-4DA014645F8F}"/>
              </a:ext>
            </a:extLst>
          </p:cNvPr>
          <p:cNvCxnSpPr>
            <a:cxnSpLocks/>
          </p:cNvCxnSpPr>
          <p:nvPr/>
        </p:nvCxnSpPr>
        <p:spPr>
          <a:xfrm>
            <a:off x="3085839" y="2707217"/>
            <a:ext cx="964507" cy="371974"/>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55" name="Freeform 257">
            <a:extLst>
              <a:ext uri="{FF2B5EF4-FFF2-40B4-BE49-F238E27FC236}">
                <a16:creationId xmlns:a16="http://schemas.microsoft.com/office/drawing/2014/main" id="{3944CD87-3382-4E96-A9ED-C49A9C23A19D}"/>
              </a:ext>
            </a:extLst>
          </p:cNvPr>
          <p:cNvSpPr>
            <a:spLocks/>
          </p:cNvSpPr>
          <p:nvPr/>
        </p:nvSpPr>
        <p:spPr bwMode="auto">
          <a:xfrm>
            <a:off x="8964817" y="4686246"/>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6" name="Rectangle 254">
            <a:extLst>
              <a:ext uri="{FF2B5EF4-FFF2-40B4-BE49-F238E27FC236}">
                <a16:creationId xmlns:a16="http://schemas.microsoft.com/office/drawing/2014/main" id="{4FAC9E28-1EB9-4116-AE19-217791BA2348}"/>
              </a:ext>
            </a:extLst>
          </p:cNvPr>
          <p:cNvSpPr>
            <a:spLocks noChangeArrowheads="1"/>
          </p:cNvSpPr>
          <p:nvPr/>
        </p:nvSpPr>
        <p:spPr bwMode="auto">
          <a:xfrm>
            <a:off x="8832304" y="5575495"/>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rPr>
              <a:t>リオデジャネイロ</a:t>
            </a:r>
            <a:endParaRPr kumimoji="0" lang="en-US" altLang="ja-JP"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p:txBody>
      </p:sp>
      <p:cxnSp>
        <p:nvCxnSpPr>
          <p:cNvPr id="57" name="直線矢印コネクタ 56">
            <a:extLst>
              <a:ext uri="{FF2B5EF4-FFF2-40B4-BE49-F238E27FC236}">
                <a16:creationId xmlns:a16="http://schemas.microsoft.com/office/drawing/2014/main" id="{DB0B4A73-43AE-4D59-827F-EB45B71B741B}"/>
              </a:ext>
            </a:extLst>
          </p:cNvPr>
          <p:cNvCxnSpPr>
            <a:cxnSpLocks/>
          </p:cNvCxnSpPr>
          <p:nvPr/>
        </p:nvCxnSpPr>
        <p:spPr>
          <a:xfrm flipH="1" flipV="1">
            <a:off x="9086243" y="4767197"/>
            <a:ext cx="616421" cy="718051"/>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8" name="Freeform 257">
            <a:extLst>
              <a:ext uri="{FF2B5EF4-FFF2-40B4-BE49-F238E27FC236}">
                <a16:creationId xmlns:a16="http://schemas.microsoft.com/office/drawing/2014/main" id="{7E234407-3C6B-4127-ABAA-C0E8C3B88C74}"/>
              </a:ext>
            </a:extLst>
          </p:cNvPr>
          <p:cNvSpPr>
            <a:spLocks/>
          </p:cNvSpPr>
          <p:nvPr/>
        </p:nvSpPr>
        <p:spPr bwMode="auto">
          <a:xfrm>
            <a:off x="7958271" y="3786027"/>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9" name="Rectangle 254">
            <a:extLst>
              <a:ext uri="{FF2B5EF4-FFF2-40B4-BE49-F238E27FC236}">
                <a16:creationId xmlns:a16="http://schemas.microsoft.com/office/drawing/2014/main" id="{8F36E226-E012-4B59-B6DA-B0BD21E94654}"/>
              </a:ext>
            </a:extLst>
          </p:cNvPr>
          <p:cNvSpPr>
            <a:spLocks noChangeArrowheads="1"/>
          </p:cNvSpPr>
          <p:nvPr/>
        </p:nvSpPr>
        <p:spPr bwMode="auto">
          <a:xfrm>
            <a:off x="8786833" y="2838333"/>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メキシコ</a:t>
            </a:r>
            <a:endParaRPr kumimoji="0" lang="en-US" altLang="ja-JP" b="1"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lumMod val="50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6">
                  <a:lumMod val="50000"/>
                </a:schemeClr>
              </a:solidFill>
              <a:effectLst/>
              <a:latin typeface="メイリオ" panose="020B0604030504040204" pitchFamily="50" charset="-128"/>
              <a:ea typeface="メイリオ" panose="020B0604030504040204" pitchFamily="50" charset="-128"/>
            </a:endParaRPr>
          </a:p>
        </p:txBody>
      </p:sp>
      <p:cxnSp>
        <p:nvCxnSpPr>
          <p:cNvPr id="60" name="直線矢印コネクタ 59">
            <a:extLst>
              <a:ext uri="{FF2B5EF4-FFF2-40B4-BE49-F238E27FC236}">
                <a16:creationId xmlns:a16="http://schemas.microsoft.com/office/drawing/2014/main" id="{04DD959E-F52E-407C-B2D4-9561297985CC}"/>
              </a:ext>
            </a:extLst>
          </p:cNvPr>
          <p:cNvCxnSpPr>
            <a:cxnSpLocks/>
          </p:cNvCxnSpPr>
          <p:nvPr/>
        </p:nvCxnSpPr>
        <p:spPr>
          <a:xfrm flipH="1">
            <a:off x="8081333" y="3204244"/>
            <a:ext cx="1168070" cy="57430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78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9E01AE-FF30-4DAF-8253-D584A3795216}"/>
              </a:ext>
            </a:extLst>
          </p:cNvPr>
          <p:cNvSpPr>
            <a:spLocks noGrp="1"/>
          </p:cNvSpPr>
          <p:nvPr>
            <p:ph type="title"/>
          </p:nvPr>
        </p:nvSpPr>
        <p:spPr/>
        <p:txBody>
          <a:bodyPr/>
          <a:lstStyle/>
          <a:p>
            <a:r>
              <a:rPr kumimoji="1" lang="ja-JP" altLang="en-US" dirty="0"/>
              <a:t>事業の強み</a:t>
            </a:r>
          </a:p>
        </p:txBody>
      </p:sp>
    </p:spTree>
    <p:extLst>
      <p:ext uri="{BB962C8B-B14F-4D97-AF65-F5344CB8AC3E}">
        <p14:creationId xmlns:p14="http://schemas.microsoft.com/office/powerpoint/2010/main" val="9670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2.</a:t>
            </a:r>
            <a:r>
              <a:rPr lang="ja-JP" altLang="en-US" dirty="0"/>
              <a:t>企業理念・社内の雰囲気</a:t>
            </a:r>
            <a:endParaRPr kumimoji="1" lang="ja-JP" altLang="en-US" dirty="0"/>
          </a:p>
        </p:txBody>
      </p:sp>
      <p:sp>
        <p:nvSpPr>
          <p:cNvPr id="3" name="テキスト プレースホルダー 2"/>
          <p:cNvSpPr>
            <a:spLocks noGrp="1"/>
          </p:cNvSpPr>
          <p:nvPr>
            <p:ph type="body" idx="1"/>
          </p:nvPr>
        </p:nvSpPr>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28493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C1C2B4-4D25-4036-B446-E700B023124C}"/>
              </a:ext>
            </a:extLst>
          </p:cNvPr>
          <p:cNvSpPr>
            <a:spLocks noGrp="1"/>
          </p:cNvSpPr>
          <p:nvPr>
            <p:ph type="title"/>
          </p:nvPr>
        </p:nvSpPr>
        <p:spPr/>
        <p:txBody>
          <a:bodyPr/>
          <a:lstStyle/>
          <a:p>
            <a:r>
              <a:rPr kumimoji="1" lang="ja-JP" altLang="en-US" dirty="0"/>
              <a:t>企業理念</a:t>
            </a:r>
          </a:p>
        </p:txBody>
      </p:sp>
      <p:sp>
        <p:nvSpPr>
          <p:cNvPr id="3" name="テキスト ボックス 2">
            <a:extLst>
              <a:ext uri="{FF2B5EF4-FFF2-40B4-BE49-F238E27FC236}">
                <a16:creationId xmlns:a16="http://schemas.microsoft.com/office/drawing/2014/main" id="{0DC728A8-DF5D-435B-B28A-EAEF180D3F11}"/>
              </a:ext>
            </a:extLst>
          </p:cNvPr>
          <p:cNvSpPr txBox="1"/>
          <p:nvPr/>
        </p:nvSpPr>
        <p:spPr>
          <a:xfrm>
            <a:off x="1104900" y="4138093"/>
            <a:ext cx="9980682" cy="1938992"/>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rPr>
              <a:t>経営者の経営哲学や信念、行動指針や目的などを明文化し、その企業が果たすべき使命や、基本姿勢などを社内外に向けて表明するものである。特徴として、経営者が変わったとしても、長期にわたって受け継がれる不変的・持続的なものであるほか、抽象的・規範的である事などが挙げられる。企業のあるべき姿や、理想像である経営理念を、おかれている環境や利用できる経営資源等を加味して具体化したものが、経営戦略やビジョンである。</a:t>
            </a:r>
            <a:endParaRPr kumimoji="1" lang="ja-JP" altLang="en-US" sz="2000" dirty="0">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id="{0E677661-DA34-4FE1-872B-99915AB94B30}"/>
              </a:ext>
            </a:extLst>
          </p:cNvPr>
          <p:cNvSpPr txBox="1"/>
          <p:nvPr/>
        </p:nvSpPr>
        <p:spPr>
          <a:xfrm>
            <a:off x="2124399" y="1461732"/>
            <a:ext cx="7943201" cy="1754326"/>
          </a:xfrm>
          <a:prstGeom prst="rect">
            <a:avLst/>
          </a:prstGeom>
          <a:noFill/>
        </p:spPr>
        <p:txBody>
          <a:bodyPr wrap="none" rtlCol="0">
            <a:spAutoFit/>
          </a:bodyPr>
          <a:lstStyle/>
          <a:p>
            <a:pPr algn="ctr"/>
            <a:r>
              <a:rPr kumimoji="1" lang="en-US" altLang="ja-JP" sz="3600" dirty="0">
                <a:latin typeface="メイリオ" panose="020B0604030504040204" pitchFamily="50" charset="-128"/>
                <a:ea typeface="メイリオ" panose="020B0604030504040204" pitchFamily="50" charset="-128"/>
              </a:rPr>
              <a:t>OOOOOOOOOOOOOOOO</a:t>
            </a:r>
          </a:p>
          <a:p>
            <a:pPr algn="ctr"/>
            <a:r>
              <a:rPr kumimoji="1" lang="en-US" altLang="ja-JP" sz="3600" dirty="0">
                <a:latin typeface="メイリオ" panose="020B0604030504040204" pitchFamily="50" charset="-128"/>
                <a:ea typeface="メイリオ" panose="020B0604030504040204" pitchFamily="50" charset="-128"/>
              </a:rPr>
              <a:t>OOOOOOOOOOOOOOO</a:t>
            </a:r>
          </a:p>
          <a:p>
            <a:pPr algn="ctr"/>
            <a:r>
              <a:rPr lang="en-US" altLang="ja-JP" sz="3600" dirty="0">
                <a:latin typeface="メイリオ" panose="020B0604030504040204" pitchFamily="50" charset="-128"/>
                <a:ea typeface="メイリオ" panose="020B0604030504040204" pitchFamily="50" charset="-128"/>
              </a:rPr>
              <a:t>OOOOOOOOOOOOOOOOOOOOOO</a:t>
            </a:r>
            <a:endParaRPr kumimoji="1" lang="ja-JP" altLang="en-US" sz="36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193BD8BA-A19F-4EAF-889C-036FE113E37B}"/>
              </a:ext>
            </a:extLst>
          </p:cNvPr>
          <p:cNvSpPr txBox="1"/>
          <p:nvPr/>
        </p:nvSpPr>
        <p:spPr>
          <a:xfrm>
            <a:off x="5798482" y="3384688"/>
            <a:ext cx="595035" cy="584775"/>
          </a:xfrm>
          <a:prstGeom prst="rect">
            <a:avLst/>
          </a:prstGeom>
          <a:noFill/>
        </p:spPr>
        <p:txBody>
          <a:bodyPr wrap="none" rtlCol="0">
            <a:spAutoFit/>
          </a:bodyPr>
          <a:lstStyle/>
          <a:p>
            <a:r>
              <a:rPr kumimoji="1" lang="ja-JP" altLang="en-US" sz="32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390839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B3E153-081D-4229-A65E-2A31DD0125E6}"/>
              </a:ext>
            </a:extLst>
          </p:cNvPr>
          <p:cNvSpPr>
            <a:spLocks noGrp="1"/>
          </p:cNvSpPr>
          <p:nvPr>
            <p:ph type="title"/>
          </p:nvPr>
        </p:nvSpPr>
        <p:spPr/>
        <p:txBody>
          <a:bodyPr/>
          <a:lstStyle/>
          <a:p>
            <a:r>
              <a:rPr kumimoji="1" lang="ja-JP" altLang="en-US" dirty="0"/>
              <a:t>社内の風土</a:t>
            </a:r>
          </a:p>
        </p:txBody>
      </p:sp>
      <p:sp>
        <p:nvSpPr>
          <p:cNvPr id="4" name="テキスト ボックス 3">
            <a:extLst>
              <a:ext uri="{FF2B5EF4-FFF2-40B4-BE49-F238E27FC236}">
                <a16:creationId xmlns:a16="http://schemas.microsoft.com/office/drawing/2014/main" id="{2C601905-097C-4D12-8A0E-6CFCE51CF130}"/>
              </a:ext>
            </a:extLst>
          </p:cNvPr>
          <p:cNvSpPr txBox="1"/>
          <p:nvPr/>
        </p:nvSpPr>
        <p:spPr>
          <a:xfrm>
            <a:off x="1653605" y="5112038"/>
            <a:ext cx="2236510"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rPr>
              <a:t>ミーティング手法</a:t>
            </a:r>
            <a:endParaRPr kumimoji="1" lang="ja-JP" altLang="en-US" sz="2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25991AC3-9E11-4505-9900-2CDA08339892}"/>
              </a:ext>
            </a:extLst>
          </p:cNvPr>
          <p:cNvSpPr txBox="1"/>
          <p:nvPr/>
        </p:nvSpPr>
        <p:spPr>
          <a:xfrm>
            <a:off x="4464024" y="5112038"/>
            <a:ext cx="3262433" cy="400110"/>
          </a:xfrm>
          <a:prstGeom prst="rect">
            <a:avLst/>
          </a:prstGeom>
          <a:noFill/>
        </p:spPr>
        <p:txBody>
          <a:bodyPr wrap="none" rtlCol="0">
            <a:spAutoFit/>
          </a:bodyPr>
          <a:lstStyle/>
          <a:p>
            <a:pPr algn="ctr"/>
            <a:r>
              <a:rPr kumimoji="1" lang="ja-JP" altLang="en-US" sz="2000" dirty="0">
                <a:latin typeface="メイリオ" panose="020B0604030504040204" pitchFamily="50" charset="-128"/>
                <a:ea typeface="メイリオ" panose="020B0604030504040204" pitchFamily="50" charset="-128"/>
              </a:rPr>
              <a:t>コミュニケーションツール</a:t>
            </a:r>
          </a:p>
        </p:txBody>
      </p:sp>
      <p:sp>
        <p:nvSpPr>
          <p:cNvPr id="6" name="テキスト ボックス 5">
            <a:extLst>
              <a:ext uri="{FF2B5EF4-FFF2-40B4-BE49-F238E27FC236}">
                <a16:creationId xmlns:a16="http://schemas.microsoft.com/office/drawing/2014/main" id="{071CBD7F-0A10-4C80-8F9A-25C7E38694A5}"/>
              </a:ext>
            </a:extLst>
          </p:cNvPr>
          <p:cNvSpPr txBox="1"/>
          <p:nvPr/>
        </p:nvSpPr>
        <p:spPr>
          <a:xfrm>
            <a:off x="8023964" y="5112038"/>
            <a:ext cx="2749471"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リフレッシュコーナー</a:t>
            </a:r>
          </a:p>
        </p:txBody>
      </p:sp>
      <p:pic>
        <p:nvPicPr>
          <p:cNvPr id="7" name="図プレースホルダー 6">
            <a:extLst>
              <a:ext uri="{FF2B5EF4-FFF2-40B4-BE49-F238E27FC236}">
                <a16:creationId xmlns:a16="http://schemas.microsoft.com/office/drawing/2014/main" id="{EE026449-1B70-4597-9E03-25B85DC5558E}"/>
              </a:ext>
            </a:extLst>
          </p:cNvPr>
          <p:cNvPicPr>
            <a:picLocks noChangeAspect="1"/>
          </p:cNvPicPr>
          <p:nvPr/>
        </p:nvPicPr>
        <p:blipFill>
          <a:blip r:embed="rId2">
            <a:extLst>
              <a:ext uri="{28A0092B-C50C-407E-A947-70E740481C1C}">
                <a14:useLocalDpi xmlns:a14="http://schemas.microsoft.com/office/drawing/2010/main" val="0"/>
              </a:ext>
            </a:extLst>
          </a:blip>
          <a:srcRect l="7480" r="7480"/>
          <a:stretch>
            <a:fillRect/>
          </a:stretch>
        </p:blipFill>
        <p:spPr>
          <a:xfrm>
            <a:off x="1259860" y="2417002"/>
            <a:ext cx="3024000" cy="2372488"/>
          </a:xfrm>
          <a:prstGeom prst="rect">
            <a:avLst/>
          </a:prstGeom>
        </p:spPr>
      </p:pic>
      <p:pic>
        <p:nvPicPr>
          <p:cNvPr id="8" name="図プレースホルダー 7">
            <a:extLst>
              <a:ext uri="{FF2B5EF4-FFF2-40B4-BE49-F238E27FC236}">
                <a16:creationId xmlns:a16="http://schemas.microsoft.com/office/drawing/2014/main" id="{03D249C1-BC79-4D73-A343-A84986BB0C3A}"/>
              </a:ext>
            </a:extLst>
          </p:cNvPr>
          <p:cNvPicPr>
            <a:picLocks noChangeAspect="1"/>
          </p:cNvPicPr>
          <p:nvPr/>
        </p:nvPicPr>
        <p:blipFill>
          <a:blip r:embed="rId3">
            <a:extLst>
              <a:ext uri="{28A0092B-C50C-407E-A947-70E740481C1C}">
                <a14:useLocalDpi xmlns:a14="http://schemas.microsoft.com/office/drawing/2010/main" val="0"/>
              </a:ext>
            </a:extLst>
          </a:blip>
          <a:srcRect l="7480" r="7480"/>
          <a:stretch>
            <a:fillRect/>
          </a:stretch>
        </p:blipFill>
        <p:spPr>
          <a:xfrm>
            <a:off x="4573280" y="2417002"/>
            <a:ext cx="3024000" cy="2372488"/>
          </a:xfrm>
          <a:prstGeom prst="rect">
            <a:avLst/>
          </a:prstGeom>
        </p:spPr>
      </p:pic>
      <p:pic>
        <p:nvPicPr>
          <p:cNvPr id="9" name="図プレースホルダー 8">
            <a:extLst>
              <a:ext uri="{FF2B5EF4-FFF2-40B4-BE49-F238E27FC236}">
                <a16:creationId xmlns:a16="http://schemas.microsoft.com/office/drawing/2014/main" id="{8B68A78E-C17D-421D-A06C-967A5546A50F}"/>
              </a:ext>
            </a:extLst>
          </p:cNvPr>
          <p:cNvPicPr>
            <a:picLocks noChangeAspect="1"/>
          </p:cNvPicPr>
          <p:nvPr/>
        </p:nvPicPr>
        <p:blipFill>
          <a:blip r:embed="rId4" cstate="print">
            <a:extLst>
              <a:ext uri="{28A0092B-C50C-407E-A947-70E740481C1C}">
                <a14:useLocalDpi xmlns:a14="http://schemas.microsoft.com/office/drawing/2010/main" val="0"/>
              </a:ext>
            </a:extLst>
          </a:blip>
          <a:srcRect l="2202" r="2202"/>
          <a:stretch>
            <a:fillRect/>
          </a:stretch>
        </p:blipFill>
        <p:spPr>
          <a:xfrm>
            <a:off x="7886700" y="2417002"/>
            <a:ext cx="3024000" cy="2372488"/>
          </a:xfrm>
          <a:prstGeom prst="rect">
            <a:avLst/>
          </a:prstGeom>
        </p:spPr>
      </p:pic>
      <p:sp>
        <p:nvSpPr>
          <p:cNvPr id="10" name="正方形/長方形 9">
            <a:extLst>
              <a:ext uri="{FF2B5EF4-FFF2-40B4-BE49-F238E27FC236}">
                <a16:creationId xmlns:a16="http://schemas.microsoft.com/office/drawing/2014/main" id="{18B86D9C-C723-498C-BE4C-A19EC8E59F93}"/>
              </a:ext>
            </a:extLst>
          </p:cNvPr>
          <p:cNvSpPr/>
          <p:nvPr/>
        </p:nvSpPr>
        <p:spPr>
          <a:xfrm>
            <a:off x="1104900" y="1271418"/>
            <a:ext cx="3877985" cy="461665"/>
          </a:xfrm>
          <a:prstGeom prst="rect">
            <a:avLst/>
          </a:prstGeom>
        </p:spPr>
        <p:txBody>
          <a:bodyPr wrap="none">
            <a:spAutoFit/>
          </a:bodyPr>
          <a:lstStyle/>
          <a:p>
            <a:r>
              <a:rPr lang="ja-JP" altLang="en-US" sz="2400" b="1" dirty="0">
                <a:latin typeface="メイリオ" panose="020B0604030504040204" pitchFamily="50" charset="-128"/>
                <a:ea typeface="メイリオ" panose="020B0604030504040204" pitchFamily="50" charset="-128"/>
              </a:rPr>
              <a:t>コミュニケーションが重要</a:t>
            </a:r>
          </a:p>
        </p:txBody>
      </p:sp>
    </p:spTree>
    <p:extLst>
      <p:ext uri="{BB962C8B-B14F-4D97-AF65-F5344CB8AC3E}">
        <p14:creationId xmlns:p14="http://schemas.microsoft.com/office/powerpoint/2010/main" val="4103538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556AFD-7CC6-4BC9-BBD8-3B78F579BE65}"/>
              </a:ext>
            </a:extLst>
          </p:cNvPr>
          <p:cNvSpPr>
            <a:spLocks noGrp="1"/>
          </p:cNvSpPr>
          <p:nvPr>
            <p:ph type="title"/>
          </p:nvPr>
        </p:nvSpPr>
        <p:spPr/>
        <p:txBody>
          <a:bodyPr/>
          <a:lstStyle/>
          <a:p>
            <a:r>
              <a:rPr kumimoji="1" lang="ja-JP" altLang="en-US" dirty="0"/>
              <a:t>社内の様子</a:t>
            </a:r>
          </a:p>
        </p:txBody>
      </p:sp>
    </p:spTree>
    <p:extLst>
      <p:ext uri="{BB962C8B-B14F-4D97-AF65-F5344CB8AC3E}">
        <p14:creationId xmlns:p14="http://schemas.microsoft.com/office/powerpoint/2010/main" val="1113416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3.</a:t>
            </a:r>
            <a:r>
              <a:rPr lang="ja-JP" altLang="en-US" dirty="0"/>
              <a:t>募集職種と仕事内容</a:t>
            </a:r>
            <a:endParaRPr kumimoji="1" lang="ja-JP" altLang="en-US" dirty="0"/>
          </a:p>
        </p:txBody>
      </p:sp>
      <p:sp>
        <p:nvSpPr>
          <p:cNvPr id="3" name="テキスト プレースホルダー 2"/>
          <p:cNvSpPr>
            <a:spLocks noGrp="1"/>
          </p:cNvSpPr>
          <p:nvPr>
            <p:ph type="body" idx="1"/>
          </p:nvPr>
        </p:nvSpPr>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225716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A4305C-400B-4E9F-A869-D19E22459ED5}"/>
              </a:ext>
            </a:extLst>
          </p:cNvPr>
          <p:cNvSpPr>
            <a:spLocks noGrp="1"/>
          </p:cNvSpPr>
          <p:nvPr>
            <p:ph type="title"/>
          </p:nvPr>
        </p:nvSpPr>
        <p:spPr/>
        <p:txBody>
          <a:bodyPr/>
          <a:lstStyle/>
          <a:p>
            <a:r>
              <a:rPr kumimoji="1" lang="ja-JP" altLang="en-US" dirty="0"/>
              <a:t>募集職種と仕事内容</a:t>
            </a:r>
          </a:p>
        </p:txBody>
      </p:sp>
      <p:graphicFrame>
        <p:nvGraphicFramePr>
          <p:cNvPr id="3" name="表プレースホルダー 3">
            <a:extLst>
              <a:ext uri="{FF2B5EF4-FFF2-40B4-BE49-F238E27FC236}">
                <a16:creationId xmlns:a16="http://schemas.microsoft.com/office/drawing/2014/main" id="{89C161A0-6074-4B24-94FD-69FD5688401F}"/>
              </a:ext>
            </a:extLst>
          </p:cNvPr>
          <p:cNvGraphicFramePr>
            <a:graphicFrameLocks/>
          </p:cNvGraphicFramePr>
          <p:nvPr>
            <p:extLst>
              <p:ext uri="{D42A27DB-BD31-4B8C-83A1-F6EECF244321}">
                <p14:modId xmlns:p14="http://schemas.microsoft.com/office/powerpoint/2010/main" val="2659679860"/>
              </p:ext>
            </p:extLst>
          </p:nvPr>
        </p:nvGraphicFramePr>
        <p:xfrm>
          <a:off x="1127241" y="1743856"/>
          <a:ext cx="9936000" cy="4508657"/>
        </p:xfrm>
        <a:graphic>
          <a:graphicData uri="http://schemas.openxmlformats.org/drawingml/2006/table">
            <a:tbl>
              <a:tblPr firstRow="1" bandRow="1">
                <a:tableStyleId>{2D5ABB26-0587-4C30-8999-92F81FD0307C}</a:tableStyleId>
              </a:tblPr>
              <a:tblGrid>
                <a:gridCol w="2088000">
                  <a:extLst>
                    <a:ext uri="{9D8B030D-6E8A-4147-A177-3AD203B41FA5}">
                      <a16:colId xmlns:a16="http://schemas.microsoft.com/office/drawing/2014/main" val="20000"/>
                    </a:ext>
                  </a:extLst>
                </a:gridCol>
                <a:gridCol w="7848000">
                  <a:extLst>
                    <a:ext uri="{9D8B030D-6E8A-4147-A177-3AD203B41FA5}">
                      <a16:colId xmlns:a16="http://schemas.microsoft.com/office/drawing/2014/main" val="20001"/>
                    </a:ext>
                  </a:extLst>
                </a:gridCol>
              </a:tblGrid>
              <a:tr h="620657">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3"/>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研究開発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設計開発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試作</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生産技術</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576000">
                <a:tc>
                  <a:txBody>
                    <a:bodyPr/>
                    <a:lstStyle/>
                    <a:p>
                      <a:r>
                        <a:rPr kumimoji="1" lang="ja-JP" altLang="en-US" sz="1800" b="1" spc="-150" dirty="0">
                          <a:solidFill>
                            <a:schemeClr val="tx1"/>
                          </a:solidFill>
                          <a:latin typeface="メイリオ" panose="020B0604030504040204" pitchFamily="50" charset="-128"/>
                          <a:ea typeface="メイリオ" panose="020B0604030504040204" pitchFamily="50" charset="-128"/>
                        </a:rPr>
                        <a:t>ソフトウェア開発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576000">
                <a:tc>
                  <a:txBody>
                    <a:bodyPr/>
                    <a:lstStyle/>
                    <a:p>
                      <a:r>
                        <a:rPr kumimoji="1" lang="ja-JP" altLang="en-US" sz="1800" b="1" spc="-150" dirty="0">
                          <a:solidFill>
                            <a:schemeClr val="tx1"/>
                          </a:solidFill>
                          <a:latin typeface="メイリオ" panose="020B0604030504040204" pitchFamily="50" charset="-128"/>
                          <a:ea typeface="メイリオ" panose="020B0604030504040204" pitchFamily="50" charset="-128"/>
                        </a:rPr>
                        <a:t>ファームウェア開発</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正方形/長方形 3">
            <a:extLst>
              <a:ext uri="{FF2B5EF4-FFF2-40B4-BE49-F238E27FC236}">
                <a16:creationId xmlns:a16="http://schemas.microsoft.com/office/drawing/2014/main" id="{352B0F18-8671-4DBC-9567-64984A3A7780}"/>
              </a:ext>
            </a:extLst>
          </p:cNvPr>
          <p:cNvSpPr/>
          <p:nvPr/>
        </p:nvSpPr>
        <p:spPr>
          <a:xfrm>
            <a:off x="3232919" y="1097525"/>
            <a:ext cx="5724644" cy="646331"/>
          </a:xfrm>
          <a:prstGeom prst="rect">
            <a:avLst/>
          </a:prstGeom>
        </p:spPr>
        <p:txBody>
          <a:bodyPr wrap="none">
            <a:spAutoFit/>
          </a:bodyPr>
          <a:lstStyle/>
          <a:p>
            <a:pPr algn="ctr"/>
            <a:r>
              <a:rPr lang="ja-JP" altLang="en-US" sz="3600" dirty="0">
                <a:latin typeface="メイリオ" panose="020B0604030504040204" pitchFamily="50" charset="-128"/>
                <a:ea typeface="メイリオ" panose="020B0604030504040204" pitchFamily="50" charset="-128"/>
              </a:rPr>
              <a:t>理系の募集職種と仕事内容</a:t>
            </a:r>
          </a:p>
        </p:txBody>
      </p:sp>
    </p:spTree>
    <p:extLst>
      <p:ext uri="{BB962C8B-B14F-4D97-AF65-F5344CB8AC3E}">
        <p14:creationId xmlns:p14="http://schemas.microsoft.com/office/powerpoint/2010/main" val="348630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A4305C-400B-4E9F-A869-D19E22459ED5}"/>
              </a:ext>
            </a:extLst>
          </p:cNvPr>
          <p:cNvSpPr>
            <a:spLocks noGrp="1"/>
          </p:cNvSpPr>
          <p:nvPr>
            <p:ph type="title"/>
          </p:nvPr>
        </p:nvSpPr>
        <p:spPr/>
        <p:txBody>
          <a:bodyPr/>
          <a:lstStyle/>
          <a:p>
            <a:r>
              <a:rPr kumimoji="1" lang="ja-JP" altLang="en-US" dirty="0"/>
              <a:t>募集職種と仕事内容</a:t>
            </a:r>
          </a:p>
        </p:txBody>
      </p:sp>
      <p:graphicFrame>
        <p:nvGraphicFramePr>
          <p:cNvPr id="3" name="表プレースホルダー 3">
            <a:extLst>
              <a:ext uri="{FF2B5EF4-FFF2-40B4-BE49-F238E27FC236}">
                <a16:creationId xmlns:a16="http://schemas.microsoft.com/office/drawing/2014/main" id="{89C161A0-6074-4B24-94FD-69FD5688401F}"/>
              </a:ext>
            </a:extLst>
          </p:cNvPr>
          <p:cNvGraphicFramePr>
            <a:graphicFrameLocks/>
          </p:cNvGraphicFramePr>
          <p:nvPr>
            <p:extLst>
              <p:ext uri="{D42A27DB-BD31-4B8C-83A1-F6EECF244321}">
                <p14:modId xmlns:p14="http://schemas.microsoft.com/office/powerpoint/2010/main" val="3891618757"/>
              </p:ext>
            </p:extLst>
          </p:nvPr>
        </p:nvGraphicFramePr>
        <p:xfrm>
          <a:off x="1127241" y="1743856"/>
          <a:ext cx="9936000" cy="4508657"/>
        </p:xfrm>
        <a:graphic>
          <a:graphicData uri="http://schemas.openxmlformats.org/drawingml/2006/table">
            <a:tbl>
              <a:tblPr firstRow="1" bandRow="1">
                <a:tableStyleId>{2D5ABB26-0587-4C30-8999-92F81FD0307C}</a:tableStyleId>
              </a:tblPr>
              <a:tblGrid>
                <a:gridCol w="2088000">
                  <a:extLst>
                    <a:ext uri="{9D8B030D-6E8A-4147-A177-3AD203B41FA5}">
                      <a16:colId xmlns:a16="http://schemas.microsoft.com/office/drawing/2014/main" val="20000"/>
                    </a:ext>
                  </a:extLst>
                </a:gridCol>
                <a:gridCol w="7848000">
                  <a:extLst>
                    <a:ext uri="{9D8B030D-6E8A-4147-A177-3AD203B41FA5}">
                      <a16:colId xmlns:a16="http://schemas.microsoft.com/office/drawing/2014/main" val="20001"/>
                    </a:ext>
                  </a:extLst>
                </a:gridCol>
              </a:tblGrid>
              <a:tr h="620657">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4"/>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国内営業</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海外営業</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企画管理</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684000">
                <a:tc>
                  <a:txBody>
                    <a:bodyPr/>
                    <a:lstStyle/>
                    <a:p>
                      <a:r>
                        <a:rPr kumimoji="1" lang="ja-JP" altLang="en-US" sz="2400" b="1" dirty="0">
                          <a:solidFill>
                            <a:schemeClr val="tx1"/>
                          </a:solidFill>
                          <a:latin typeface="メイリオ" panose="020B0604030504040204" pitchFamily="50" charset="-128"/>
                          <a:ea typeface="メイリオ" panose="020B0604030504040204" pitchFamily="50" charset="-128"/>
                        </a:rPr>
                        <a:t>資材</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576000">
                <a:tc>
                  <a:txBody>
                    <a:bodyPr/>
                    <a:lstStyle/>
                    <a:p>
                      <a:r>
                        <a:rPr kumimoji="1" lang="ja-JP" altLang="en-US" sz="2400" b="1" spc="-150" dirty="0">
                          <a:solidFill>
                            <a:schemeClr val="tx1"/>
                          </a:solidFill>
                          <a:latin typeface="メイリオ" panose="020B0604030504040204" pitchFamily="50" charset="-128"/>
                          <a:ea typeface="メイリオ" panose="020B0604030504040204" pitchFamily="50" charset="-128"/>
                        </a:rPr>
                        <a:t>総務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576000">
                <a:tc>
                  <a:txBody>
                    <a:bodyPr/>
                    <a:lstStyle/>
                    <a:p>
                      <a:r>
                        <a:rPr kumimoji="1" lang="ja-JP" altLang="en-US" sz="2400" b="1" spc="-150" dirty="0">
                          <a:solidFill>
                            <a:schemeClr val="tx1"/>
                          </a:solidFill>
                          <a:latin typeface="メイリオ" panose="020B0604030504040204" pitchFamily="50" charset="-128"/>
                          <a:ea typeface="メイリオ" panose="020B0604030504040204" pitchFamily="50" charset="-128"/>
                        </a:rPr>
                        <a:t>人事</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kumimoji="1" lang="ja-JP" altLang="en-US" sz="1800" b="0" dirty="0">
                          <a:solidFill>
                            <a:schemeClr val="tx1"/>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正方形/長方形 3">
            <a:extLst>
              <a:ext uri="{FF2B5EF4-FFF2-40B4-BE49-F238E27FC236}">
                <a16:creationId xmlns:a16="http://schemas.microsoft.com/office/drawing/2014/main" id="{352B0F18-8671-4DBC-9567-64984A3A7780}"/>
              </a:ext>
            </a:extLst>
          </p:cNvPr>
          <p:cNvSpPr/>
          <p:nvPr/>
        </p:nvSpPr>
        <p:spPr>
          <a:xfrm>
            <a:off x="3232919" y="1097525"/>
            <a:ext cx="5724644" cy="646331"/>
          </a:xfrm>
          <a:prstGeom prst="rect">
            <a:avLst/>
          </a:prstGeom>
        </p:spPr>
        <p:txBody>
          <a:bodyPr wrap="none">
            <a:spAutoFit/>
          </a:bodyPr>
          <a:lstStyle/>
          <a:p>
            <a:pPr algn="ctr"/>
            <a:r>
              <a:rPr lang="ja-JP" altLang="en-US" sz="3600" dirty="0">
                <a:latin typeface="メイリオ" panose="020B0604030504040204" pitchFamily="50" charset="-128"/>
                <a:ea typeface="メイリオ" panose="020B0604030504040204" pitchFamily="50" charset="-128"/>
              </a:rPr>
              <a:t>文系の募集職種と仕事内容</a:t>
            </a:r>
          </a:p>
        </p:txBody>
      </p:sp>
    </p:spTree>
    <p:extLst>
      <p:ext uri="{BB962C8B-B14F-4D97-AF65-F5344CB8AC3E}">
        <p14:creationId xmlns:p14="http://schemas.microsoft.com/office/powerpoint/2010/main" val="854959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WEB</a:t>
            </a:r>
            <a:r>
              <a:rPr kumimoji="1" lang="ja-JP" altLang="en-US" dirty="0"/>
              <a:t>説明会コンテンツ</a:t>
            </a:r>
          </a:p>
        </p:txBody>
      </p:sp>
      <p:sp>
        <p:nvSpPr>
          <p:cNvPr id="3" name="正方形/長方形 2">
            <a:extLst>
              <a:ext uri="{FF2B5EF4-FFF2-40B4-BE49-F238E27FC236}">
                <a16:creationId xmlns:a16="http://schemas.microsoft.com/office/drawing/2014/main" id="{A01D8E71-99BC-469F-8F48-C6B9A34C3340}"/>
              </a:ext>
            </a:extLst>
          </p:cNvPr>
          <p:cNvSpPr/>
          <p:nvPr/>
        </p:nvSpPr>
        <p:spPr>
          <a:xfrm>
            <a:off x="1017970" y="1514523"/>
            <a:ext cx="5416868" cy="461665"/>
          </a:xfrm>
          <a:prstGeom prst="rect">
            <a:avLst/>
          </a:prstGeom>
        </p:spPr>
        <p:txBody>
          <a:bodyPr wrap="none">
            <a:spAutoFit/>
          </a:bodyPr>
          <a:lstStyle/>
          <a:p>
            <a:pPr algn="ctr"/>
            <a:r>
              <a:rPr lang="ja-JP" altLang="en-US" sz="2400" b="1" dirty="0">
                <a:latin typeface="メイリオ" panose="020B0604030504040204" pitchFamily="50" charset="-128"/>
                <a:ea typeface="メイリオ" panose="020B0604030504040204" pitchFamily="50" charset="-128"/>
              </a:rPr>
              <a:t>気になるコンテンツからご覧ください</a:t>
            </a:r>
          </a:p>
        </p:txBody>
      </p:sp>
      <p:sp>
        <p:nvSpPr>
          <p:cNvPr id="4" name="正方形/長方形 3">
            <a:extLst>
              <a:ext uri="{FF2B5EF4-FFF2-40B4-BE49-F238E27FC236}">
                <a16:creationId xmlns:a16="http://schemas.microsoft.com/office/drawing/2014/main" id="{B4684C53-8171-4C96-8FA4-37F56591AC93}"/>
              </a:ext>
            </a:extLst>
          </p:cNvPr>
          <p:cNvSpPr/>
          <p:nvPr/>
        </p:nvSpPr>
        <p:spPr>
          <a:xfrm>
            <a:off x="1199073" y="2241286"/>
            <a:ext cx="1486733" cy="902654"/>
          </a:xfrm>
          <a:prstGeom prst="rect">
            <a:avLst/>
          </a:prstGeom>
          <a:solidFill>
            <a:schemeClr val="tx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1</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5" name="正方形/長方形 4">
            <a:extLst>
              <a:ext uri="{FF2B5EF4-FFF2-40B4-BE49-F238E27FC236}">
                <a16:creationId xmlns:a16="http://schemas.microsoft.com/office/drawing/2014/main" id="{11F7E950-0EED-4F8C-8026-1867F6678569}"/>
              </a:ext>
            </a:extLst>
          </p:cNvPr>
          <p:cNvSpPr/>
          <p:nvPr/>
        </p:nvSpPr>
        <p:spPr>
          <a:xfrm>
            <a:off x="2685806" y="2241286"/>
            <a:ext cx="3348000" cy="902654"/>
          </a:xfrm>
          <a:prstGeom prst="rect">
            <a:avLst/>
          </a:prstGeom>
          <a:solidFill>
            <a:schemeClr val="accent2">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latin typeface="メイリオ" panose="020B0604030504040204" pitchFamily="50" charset="-128"/>
                <a:ea typeface="メイリオ" panose="020B0604030504040204" pitchFamily="50" charset="-128"/>
              </a:rPr>
              <a:t>企業概要と事業の強み</a:t>
            </a:r>
          </a:p>
        </p:txBody>
      </p:sp>
      <p:sp>
        <p:nvSpPr>
          <p:cNvPr id="6" name="正方形/長方形 5">
            <a:extLst>
              <a:ext uri="{FF2B5EF4-FFF2-40B4-BE49-F238E27FC236}">
                <a16:creationId xmlns:a16="http://schemas.microsoft.com/office/drawing/2014/main" id="{5D591065-8569-4289-9286-AF02A2E53E83}"/>
              </a:ext>
            </a:extLst>
          </p:cNvPr>
          <p:cNvSpPr/>
          <p:nvPr/>
        </p:nvSpPr>
        <p:spPr>
          <a:xfrm>
            <a:off x="1199073" y="3409038"/>
            <a:ext cx="1486733" cy="902654"/>
          </a:xfrm>
          <a:prstGeom prst="rect">
            <a:avLst/>
          </a:prstGeom>
          <a:solidFill>
            <a:schemeClr val="tx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2</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02DF2E1C-683B-4962-93F7-A494354880FD}"/>
              </a:ext>
            </a:extLst>
          </p:cNvPr>
          <p:cNvSpPr/>
          <p:nvPr/>
        </p:nvSpPr>
        <p:spPr>
          <a:xfrm>
            <a:off x="2685806" y="3409038"/>
            <a:ext cx="3348000" cy="902654"/>
          </a:xfrm>
          <a:prstGeom prst="rect">
            <a:avLst/>
          </a:prstGeom>
          <a:solidFill>
            <a:schemeClr val="accent2">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latin typeface="メイリオ" panose="020B0604030504040204" pitchFamily="50" charset="-128"/>
                <a:ea typeface="メイリオ" panose="020B0604030504040204" pitchFamily="50" charset="-128"/>
              </a:rPr>
              <a:t>企業理念・社内の雰囲気</a:t>
            </a:r>
            <a:endParaRPr kumimoji="1" lang="ja-JP" altLang="en-US" sz="2000" b="1" dirty="0">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2DA0B727-CFAB-4A2A-BC89-DA6527315F5F}"/>
              </a:ext>
            </a:extLst>
          </p:cNvPr>
          <p:cNvSpPr/>
          <p:nvPr/>
        </p:nvSpPr>
        <p:spPr>
          <a:xfrm>
            <a:off x="1199073" y="4598019"/>
            <a:ext cx="1486733" cy="902654"/>
          </a:xfrm>
          <a:prstGeom prst="rect">
            <a:avLst/>
          </a:prstGeom>
          <a:solidFill>
            <a:schemeClr val="tx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3</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3667D8CC-863C-47BF-879B-B395A29407C4}"/>
              </a:ext>
            </a:extLst>
          </p:cNvPr>
          <p:cNvSpPr/>
          <p:nvPr/>
        </p:nvSpPr>
        <p:spPr>
          <a:xfrm>
            <a:off x="2685806" y="4598019"/>
            <a:ext cx="3348000" cy="902654"/>
          </a:xfrm>
          <a:prstGeom prst="rect">
            <a:avLst/>
          </a:prstGeom>
          <a:solidFill>
            <a:schemeClr val="accent2">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latin typeface="メイリオ" panose="020B0604030504040204" pitchFamily="50" charset="-128"/>
                <a:ea typeface="メイリオ" panose="020B0604030504040204" pitchFamily="50" charset="-128"/>
              </a:rPr>
              <a:t>募集職種と仕事内容</a:t>
            </a:r>
            <a:endParaRPr kumimoji="1" lang="ja-JP" altLang="en-US" sz="2000" b="1" dirty="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B4684C53-8171-4C96-8FA4-37F56591AC93}"/>
              </a:ext>
            </a:extLst>
          </p:cNvPr>
          <p:cNvSpPr/>
          <p:nvPr/>
        </p:nvSpPr>
        <p:spPr>
          <a:xfrm>
            <a:off x="6285487" y="2241286"/>
            <a:ext cx="1486733" cy="902654"/>
          </a:xfrm>
          <a:prstGeom prst="rect">
            <a:avLst/>
          </a:prstGeom>
          <a:solidFill>
            <a:schemeClr val="tx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4</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11F7E950-0EED-4F8C-8026-1867F6678569}"/>
              </a:ext>
            </a:extLst>
          </p:cNvPr>
          <p:cNvSpPr/>
          <p:nvPr/>
        </p:nvSpPr>
        <p:spPr>
          <a:xfrm>
            <a:off x="7772220" y="2241286"/>
            <a:ext cx="3348000" cy="902654"/>
          </a:xfrm>
          <a:prstGeom prst="rect">
            <a:avLst/>
          </a:prstGeom>
          <a:solidFill>
            <a:schemeClr val="accent2">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latin typeface="メイリオ" panose="020B0604030504040204" pitchFamily="50" charset="-128"/>
                <a:ea typeface="メイリオ" panose="020B0604030504040204" pitchFamily="50" charset="-128"/>
              </a:rPr>
              <a:t>求める人物像</a:t>
            </a:r>
          </a:p>
        </p:txBody>
      </p:sp>
      <p:sp>
        <p:nvSpPr>
          <p:cNvPr id="12" name="正方形/長方形 11">
            <a:extLst>
              <a:ext uri="{FF2B5EF4-FFF2-40B4-BE49-F238E27FC236}">
                <a16:creationId xmlns:a16="http://schemas.microsoft.com/office/drawing/2014/main" id="{5D591065-8569-4289-9286-AF02A2E53E83}"/>
              </a:ext>
            </a:extLst>
          </p:cNvPr>
          <p:cNvSpPr/>
          <p:nvPr/>
        </p:nvSpPr>
        <p:spPr>
          <a:xfrm>
            <a:off x="6285487" y="3409038"/>
            <a:ext cx="1486733" cy="902654"/>
          </a:xfrm>
          <a:prstGeom prst="rect">
            <a:avLst/>
          </a:prstGeom>
          <a:solidFill>
            <a:schemeClr val="tx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5</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02DF2E1C-683B-4962-93F7-A494354880FD}"/>
              </a:ext>
            </a:extLst>
          </p:cNvPr>
          <p:cNvSpPr/>
          <p:nvPr/>
        </p:nvSpPr>
        <p:spPr>
          <a:xfrm>
            <a:off x="7772220" y="3409038"/>
            <a:ext cx="3348000" cy="902654"/>
          </a:xfrm>
          <a:prstGeom prst="rect">
            <a:avLst/>
          </a:prstGeom>
          <a:solidFill>
            <a:schemeClr val="accent2">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latin typeface="メイリオ" panose="020B0604030504040204" pitchFamily="50" charset="-128"/>
                <a:ea typeface="メイリオ" panose="020B0604030504040204" pitchFamily="50" charset="-128"/>
              </a:rPr>
              <a:t>福利厚生と各種制度</a:t>
            </a:r>
            <a:endParaRPr kumimoji="1" lang="ja-JP" altLang="en-US" sz="2000" b="1" dirty="0">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2DA0B727-CFAB-4A2A-BC89-DA6527315F5F}"/>
              </a:ext>
            </a:extLst>
          </p:cNvPr>
          <p:cNvSpPr/>
          <p:nvPr/>
        </p:nvSpPr>
        <p:spPr>
          <a:xfrm>
            <a:off x="6285487" y="4598019"/>
            <a:ext cx="1486733" cy="902654"/>
          </a:xfrm>
          <a:prstGeom prst="rect">
            <a:avLst/>
          </a:prstGeom>
          <a:solidFill>
            <a:schemeClr val="tx1"/>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6</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3667D8CC-863C-47BF-879B-B395A29407C4}"/>
              </a:ext>
            </a:extLst>
          </p:cNvPr>
          <p:cNvSpPr/>
          <p:nvPr/>
        </p:nvSpPr>
        <p:spPr>
          <a:xfrm>
            <a:off x="7772220" y="4598019"/>
            <a:ext cx="3348000" cy="902654"/>
          </a:xfrm>
          <a:prstGeom prst="rect">
            <a:avLst/>
          </a:prstGeom>
          <a:solidFill>
            <a:schemeClr val="accent2">
              <a:lumMod val="75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latin typeface="メイリオ" panose="020B0604030504040204" pitchFamily="50" charset="-128"/>
                <a:ea typeface="メイリオ" panose="020B0604030504040204" pitchFamily="50" charset="-128"/>
              </a:rPr>
              <a:t>応募・</a:t>
            </a:r>
            <a:r>
              <a:rPr lang="ja-JP" altLang="en-US" sz="2000" b="1" dirty="0">
                <a:latin typeface="メイリオ" panose="020B0604030504040204" pitchFamily="50" charset="-128"/>
                <a:ea typeface="メイリオ" panose="020B0604030504040204" pitchFamily="50" charset="-128"/>
              </a:rPr>
              <a:t>選考</a:t>
            </a:r>
            <a:r>
              <a:rPr kumimoji="1" lang="ja-JP" altLang="en-US" sz="2000" b="1" dirty="0">
                <a:latin typeface="メイリオ" panose="020B0604030504040204" pitchFamily="50" charset="-128"/>
                <a:ea typeface="メイリオ" panose="020B0604030504040204" pitchFamily="50" charset="-128"/>
              </a:rPr>
              <a:t>の流れ</a:t>
            </a:r>
          </a:p>
        </p:txBody>
      </p:sp>
    </p:spTree>
    <p:extLst>
      <p:ext uri="{BB962C8B-B14F-4D97-AF65-F5344CB8AC3E}">
        <p14:creationId xmlns:p14="http://schemas.microsoft.com/office/powerpoint/2010/main" val="71731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259732-CE29-4CF7-8C29-D6AFE1874645}"/>
              </a:ext>
            </a:extLst>
          </p:cNvPr>
          <p:cNvSpPr>
            <a:spLocks noGrp="1"/>
          </p:cNvSpPr>
          <p:nvPr>
            <p:ph type="title"/>
          </p:nvPr>
        </p:nvSpPr>
        <p:spPr/>
        <p:txBody>
          <a:bodyPr/>
          <a:lstStyle/>
          <a:p>
            <a:r>
              <a:rPr lang="ja-JP" altLang="en-US" dirty="0"/>
              <a:t>国内</a:t>
            </a:r>
            <a:r>
              <a:rPr kumimoji="1" lang="ja-JP" altLang="en-US" dirty="0"/>
              <a:t>営業の先輩</a:t>
            </a:r>
          </a:p>
        </p:txBody>
      </p:sp>
      <p:sp>
        <p:nvSpPr>
          <p:cNvPr id="4" name="テキスト ボックス 3">
            <a:extLst>
              <a:ext uri="{FF2B5EF4-FFF2-40B4-BE49-F238E27FC236}">
                <a16:creationId xmlns:a16="http://schemas.microsoft.com/office/drawing/2014/main" id="{CDB98E79-5CC9-44C4-BA9C-9F4390892D95}"/>
              </a:ext>
            </a:extLst>
          </p:cNvPr>
          <p:cNvSpPr txBox="1"/>
          <p:nvPr/>
        </p:nvSpPr>
        <p:spPr>
          <a:xfrm>
            <a:off x="1104900" y="3994287"/>
            <a:ext cx="2492990"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2008</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法政大学経済学部卒業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国内営業</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5DE26B2-AFA6-4CC8-BCAD-E25B656F101C}"/>
              </a:ext>
            </a:extLst>
          </p:cNvPr>
          <p:cNvSpPr txBox="1"/>
          <p:nvPr/>
        </p:nvSpPr>
        <p:spPr>
          <a:xfrm>
            <a:off x="4592833" y="1277243"/>
            <a:ext cx="6492750" cy="4770537"/>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12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12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a:t>
            </a:r>
          </a:p>
        </p:txBody>
      </p:sp>
      <p:pic>
        <p:nvPicPr>
          <p:cNvPr id="6" name="図 5">
            <a:extLst>
              <a:ext uri="{FF2B5EF4-FFF2-40B4-BE49-F238E27FC236}">
                <a16:creationId xmlns:a16="http://schemas.microsoft.com/office/drawing/2014/main" id="{B5BDE404-0007-4BD8-8CA0-42524C326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277243"/>
            <a:ext cx="3132000" cy="2353190"/>
          </a:xfrm>
          <a:prstGeom prst="rect">
            <a:avLst/>
          </a:prstGeom>
        </p:spPr>
      </p:pic>
    </p:spTree>
    <p:extLst>
      <p:ext uri="{BB962C8B-B14F-4D97-AF65-F5344CB8AC3E}">
        <p14:creationId xmlns:p14="http://schemas.microsoft.com/office/powerpoint/2010/main" val="3065703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8C25099B-8CA2-4D39-ABC6-E7E94E4EB7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277243"/>
            <a:ext cx="3122684" cy="2354400"/>
          </a:xfrm>
          <a:prstGeom prst="rect">
            <a:avLst/>
          </a:prstGeom>
        </p:spPr>
      </p:pic>
      <p:sp>
        <p:nvSpPr>
          <p:cNvPr id="2" name="タイトル 1">
            <a:extLst>
              <a:ext uri="{FF2B5EF4-FFF2-40B4-BE49-F238E27FC236}">
                <a16:creationId xmlns:a16="http://schemas.microsoft.com/office/drawing/2014/main" id="{33259732-CE29-4CF7-8C29-D6AFE1874645}"/>
              </a:ext>
            </a:extLst>
          </p:cNvPr>
          <p:cNvSpPr>
            <a:spLocks noGrp="1"/>
          </p:cNvSpPr>
          <p:nvPr>
            <p:ph type="title"/>
          </p:nvPr>
        </p:nvSpPr>
        <p:spPr/>
        <p:txBody>
          <a:bodyPr/>
          <a:lstStyle/>
          <a:p>
            <a:r>
              <a:rPr kumimoji="1" lang="ja-JP" altLang="en-US" dirty="0"/>
              <a:t>海外営業の先輩</a:t>
            </a:r>
          </a:p>
        </p:txBody>
      </p:sp>
      <p:sp>
        <p:nvSpPr>
          <p:cNvPr id="4" name="テキスト ボックス 3">
            <a:extLst>
              <a:ext uri="{FF2B5EF4-FFF2-40B4-BE49-F238E27FC236}">
                <a16:creationId xmlns:a16="http://schemas.microsoft.com/office/drawing/2014/main" id="{CDB98E79-5CC9-44C4-BA9C-9F4390892D95}"/>
              </a:ext>
            </a:extLst>
          </p:cNvPr>
          <p:cNvSpPr txBox="1"/>
          <p:nvPr/>
        </p:nvSpPr>
        <p:spPr>
          <a:xfrm>
            <a:off x="1104900" y="3994287"/>
            <a:ext cx="2492990"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2005</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明治大学経済学部卒業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海外営業</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5DE26B2-AFA6-4CC8-BCAD-E25B656F101C}"/>
              </a:ext>
            </a:extLst>
          </p:cNvPr>
          <p:cNvSpPr txBox="1"/>
          <p:nvPr/>
        </p:nvSpPr>
        <p:spPr>
          <a:xfrm>
            <a:off x="4592833" y="1277243"/>
            <a:ext cx="6492750" cy="4770537"/>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12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12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a:t>
            </a:r>
          </a:p>
        </p:txBody>
      </p:sp>
    </p:spTree>
    <p:extLst>
      <p:ext uri="{BB962C8B-B14F-4D97-AF65-F5344CB8AC3E}">
        <p14:creationId xmlns:p14="http://schemas.microsoft.com/office/powerpoint/2010/main" val="309225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8E785217-7943-4C44-9D4E-7590F6079A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277243"/>
            <a:ext cx="3136512" cy="2354400"/>
          </a:xfrm>
          <a:prstGeom prst="rect">
            <a:avLst/>
          </a:prstGeom>
        </p:spPr>
      </p:pic>
      <p:sp>
        <p:nvSpPr>
          <p:cNvPr id="2" name="タイトル 1">
            <a:extLst>
              <a:ext uri="{FF2B5EF4-FFF2-40B4-BE49-F238E27FC236}">
                <a16:creationId xmlns:a16="http://schemas.microsoft.com/office/drawing/2014/main" id="{33259732-CE29-4CF7-8C29-D6AFE1874645}"/>
              </a:ext>
            </a:extLst>
          </p:cNvPr>
          <p:cNvSpPr>
            <a:spLocks noGrp="1"/>
          </p:cNvSpPr>
          <p:nvPr>
            <p:ph type="title"/>
          </p:nvPr>
        </p:nvSpPr>
        <p:spPr/>
        <p:txBody>
          <a:bodyPr/>
          <a:lstStyle/>
          <a:p>
            <a:r>
              <a:rPr kumimoji="1" lang="ja-JP" altLang="en-US" dirty="0"/>
              <a:t>経営企画の先輩</a:t>
            </a:r>
          </a:p>
        </p:txBody>
      </p:sp>
      <p:sp>
        <p:nvSpPr>
          <p:cNvPr id="4" name="テキスト ボックス 3">
            <a:extLst>
              <a:ext uri="{FF2B5EF4-FFF2-40B4-BE49-F238E27FC236}">
                <a16:creationId xmlns:a16="http://schemas.microsoft.com/office/drawing/2014/main" id="{CDB98E79-5CC9-44C4-BA9C-9F4390892D95}"/>
              </a:ext>
            </a:extLst>
          </p:cNvPr>
          <p:cNvSpPr txBox="1"/>
          <p:nvPr/>
        </p:nvSpPr>
        <p:spPr>
          <a:xfrm>
            <a:off x="1104900" y="3994287"/>
            <a:ext cx="2954655"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2009</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横浜国立大学経済学部卒業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経営企画</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5DE26B2-AFA6-4CC8-BCAD-E25B656F101C}"/>
              </a:ext>
            </a:extLst>
          </p:cNvPr>
          <p:cNvSpPr txBox="1"/>
          <p:nvPr/>
        </p:nvSpPr>
        <p:spPr>
          <a:xfrm>
            <a:off x="4592833" y="1277243"/>
            <a:ext cx="6492750" cy="4770537"/>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12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12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a:t>
            </a:r>
          </a:p>
        </p:txBody>
      </p:sp>
    </p:spTree>
    <p:extLst>
      <p:ext uri="{BB962C8B-B14F-4D97-AF65-F5344CB8AC3E}">
        <p14:creationId xmlns:p14="http://schemas.microsoft.com/office/powerpoint/2010/main" val="167721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259732-CE29-4CF7-8C29-D6AFE1874645}"/>
              </a:ext>
            </a:extLst>
          </p:cNvPr>
          <p:cNvSpPr>
            <a:spLocks noGrp="1"/>
          </p:cNvSpPr>
          <p:nvPr>
            <p:ph type="title"/>
          </p:nvPr>
        </p:nvSpPr>
        <p:spPr/>
        <p:txBody>
          <a:bodyPr/>
          <a:lstStyle/>
          <a:p>
            <a:r>
              <a:rPr kumimoji="1" lang="ja-JP" altLang="en-US" dirty="0"/>
              <a:t>設計開発の先輩</a:t>
            </a:r>
          </a:p>
        </p:txBody>
      </p:sp>
      <p:sp>
        <p:nvSpPr>
          <p:cNvPr id="4" name="テキスト ボックス 3">
            <a:extLst>
              <a:ext uri="{FF2B5EF4-FFF2-40B4-BE49-F238E27FC236}">
                <a16:creationId xmlns:a16="http://schemas.microsoft.com/office/drawing/2014/main" id="{CDB98E79-5CC9-44C4-BA9C-9F4390892D95}"/>
              </a:ext>
            </a:extLst>
          </p:cNvPr>
          <p:cNvSpPr txBox="1"/>
          <p:nvPr/>
        </p:nvSpPr>
        <p:spPr>
          <a:xfrm>
            <a:off x="1104900" y="3994287"/>
            <a:ext cx="2441694" cy="2000548"/>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2011</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芝浦工業大学工学部</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電気工学科卒業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設計開発</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5DE26B2-AFA6-4CC8-BCAD-E25B656F101C}"/>
              </a:ext>
            </a:extLst>
          </p:cNvPr>
          <p:cNvSpPr txBox="1"/>
          <p:nvPr/>
        </p:nvSpPr>
        <p:spPr>
          <a:xfrm>
            <a:off x="4592833" y="1277243"/>
            <a:ext cx="6492750" cy="4770537"/>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12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12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a:t>
            </a:r>
          </a:p>
        </p:txBody>
      </p:sp>
      <p:pic>
        <p:nvPicPr>
          <p:cNvPr id="7" name="図 6">
            <a:extLst>
              <a:ext uri="{FF2B5EF4-FFF2-40B4-BE49-F238E27FC236}">
                <a16:creationId xmlns:a16="http://schemas.microsoft.com/office/drawing/2014/main" id="{E3FFA4E0-5BA1-451D-867E-342CEC39D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277243"/>
            <a:ext cx="3141653" cy="2354400"/>
          </a:xfrm>
          <a:prstGeom prst="rect">
            <a:avLst/>
          </a:prstGeom>
        </p:spPr>
      </p:pic>
    </p:spTree>
    <p:extLst>
      <p:ext uri="{BB962C8B-B14F-4D97-AF65-F5344CB8AC3E}">
        <p14:creationId xmlns:p14="http://schemas.microsoft.com/office/powerpoint/2010/main" val="470414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259732-CE29-4CF7-8C29-D6AFE1874645}"/>
              </a:ext>
            </a:extLst>
          </p:cNvPr>
          <p:cNvSpPr>
            <a:spLocks noGrp="1"/>
          </p:cNvSpPr>
          <p:nvPr>
            <p:ph type="title"/>
          </p:nvPr>
        </p:nvSpPr>
        <p:spPr/>
        <p:txBody>
          <a:bodyPr/>
          <a:lstStyle/>
          <a:p>
            <a:r>
              <a:rPr lang="ja-JP" altLang="en-US" dirty="0"/>
              <a:t>ファームウェア</a:t>
            </a:r>
            <a:r>
              <a:rPr kumimoji="1" lang="ja-JP" altLang="en-US" dirty="0"/>
              <a:t>開発の先輩</a:t>
            </a:r>
          </a:p>
        </p:txBody>
      </p:sp>
      <p:sp>
        <p:nvSpPr>
          <p:cNvPr id="4" name="テキスト ボックス 3">
            <a:extLst>
              <a:ext uri="{FF2B5EF4-FFF2-40B4-BE49-F238E27FC236}">
                <a16:creationId xmlns:a16="http://schemas.microsoft.com/office/drawing/2014/main" id="{CDB98E79-5CC9-44C4-BA9C-9F4390892D95}"/>
              </a:ext>
            </a:extLst>
          </p:cNvPr>
          <p:cNvSpPr txBox="1"/>
          <p:nvPr/>
        </p:nvSpPr>
        <p:spPr>
          <a:xfrm>
            <a:off x="1104900" y="3994287"/>
            <a:ext cx="2954655" cy="2000548"/>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2011</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電気通信大学大学院</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情報理工学研究科了</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ファームウェア開発</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45DE26B2-AFA6-4CC8-BCAD-E25B656F101C}"/>
              </a:ext>
            </a:extLst>
          </p:cNvPr>
          <p:cNvSpPr txBox="1"/>
          <p:nvPr/>
        </p:nvSpPr>
        <p:spPr>
          <a:xfrm>
            <a:off x="4592833" y="1277243"/>
            <a:ext cx="6492750" cy="4770537"/>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12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12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a:t>
            </a:r>
          </a:p>
        </p:txBody>
      </p:sp>
      <p:pic>
        <p:nvPicPr>
          <p:cNvPr id="6" name="図 5">
            <a:extLst>
              <a:ext uri="{FF2B5EF4-FFF2-40B4-BE49-F238E27FC236}">
                <a16:creationId xmlns:a16="http://schemas.microsoft.com/office/drawing/2014/main" id="{3277621A-3B19-49E4-8BC3-43B50A4554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277243"/>
            <a:ext cx="3141993" cy="2354400"/>
          </a:xfrm>
          <a:prstGeom prst="rect">
            <a:avLst/>
          </a:prstGeom>
        </p:spPr>
      </p:pic>
    </p:spTree>
    <p:extLst>
      <p:ext uri="{BB962C8B-B14F-4D97-AF65-F5344CB8AC3E}">
        <p14:creationId xmlns:p14="http://schemas.microsoft.com/office/powerpoint/2010/main" val="4177008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4.</a:t>
            </a:r>
            <a:r>
              <a:rPr lang="ja-JP" altLang="en-US" dirty="0"/>
              <a:t>求める人物像</a:t>
            </a:r>
            <a:endParaRPr kumimoji="1" lang="ja-JP" altLang="en-US" dirty="0"/>
          </a:p>
        </p:txBody>
      </p:sp>
      <p:sp>
        <p:nvSpPr>
          <p:cNvPr id="3" name="テキスト プレースホルダー 2"/>
          <p:cNvSpPr>
            <a:spLocks noGrp="1"/>
          </p:cNvSpPr>
          <p:nvPr>
            <p:ph type="body" idx="1"/>
          </p:nvPr>
        </p:nvSpPr>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1692395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333E3F-B85A-4D82-8000-53569F9E02B0}"/>
              </a:ext>
            </a:extLst>
          </p:cNvPr>
          <p:cNvSpPr>
            <a:spLocks noGrp="1"/>
          </p:cNvSpPr>
          <p:nvPr>
            <p:ph type="title"/>
          </p:nvPr>
        </p:nvSpPr>
        <p:spPr/>
        <p:txBody>
          <a:bodyPr/>
          <a:lstStyle/>
          <a:p>
            <a:r>
              <a:rPr kumimoji="1" lang="ja-JP" altLang="en-US" dirty="0"/>
              <a:t>求める人物像</a:t>
            </a:r>
          </a:p>
        </p:txBody>
      </p:sp>
      <p:sp>
        <p:nvSpPr>
          <p:cNvPr id="3" name="正方形/長方形 2">
            <a:extLst>
              <a:ext uri="{FF2B5EF4-FFF2-40B4-BE49-F238E27FC236}">
                <a16:creationId xmlns:a16="http://schemas.microsoft.com/office/drawing/2014/main" id="{67037114-0E75-472D-B461-66109F5A2026}"/>
              </a:ext>
            </a:extLst>
          </p:cNvPr>
          <p:cNvSpPr/>
          <p:nvPr/>
        </p:nvSpPr>
        <p:spPr>
          <a:xfrm>
            <a:off x="1486930" y="1905506"/>
            <a:ext cx="9218139" cy="3046988"/>
          </a:xfrm>
          <a:prstGeom prst="rect">
            <a:avLst/>
          </a:prstGeom>
        </p:spPr>
        <p:txBody>
          <a:bodyPr wrap="square">
            <a:spAutoFit/>
          </a:bodyPr>
          <a:lstStyle/>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当事者意識を持ち、強い意志で物事に取り組める人</a:t>
            </a:r>
          </a:p>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あきらめずに、最後まで考え抜き仕事をやり遂げる人</a:t>
            </a:r>
          </a:p>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現状に甘んじることなく学び続け、自ら成長しようとする人</a:t>
            </a:r>
          </a:p>
          <a:p>
            <a:pPr marL="285750" indent="-285750">
              <a:lnSpc>
                <a:spcPct val="200000"/>
              </a:lnSpc>
              <a:buFont typeface="Wingdings" panose="05000000000000000000" pitchFamily="2" charset="2"/>
              <a:buChar char="Ø"/>
            </a:pPr>
            <a:r>
              <a:rPr lang="ja-JP" altLang="en-US" sz="2400" dirty="0">
                <a:latin typeface="メイリオ" panose="020B0604030504040204" pitchFamily="50" charset="-128"/>
                <a:ea typeface="メイリオ" panose="020B0604030504040204" pitchFamily="50" charset="-128"/>
              </a:rPr>
              <a:t>周囲からの信頼を獲得し、組織として高い成果を追求できる人</a:t>
            </a:r>
          </a:p>
        </p:txBody>
      </p:sp>
    </p:spTree>
    <p:extLst>
      <p:ext uri="{BB962C8B-B14F-4D97-AF65-F5344CB8AC3E}">
        <p14:creationId xmlns:p14="http://schemas.microsoft.com/office/powerpoint/2010/main" val="2004237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39F6C1-54A8-4939-B6B4-FC599316DE30}"/>
              </a:ext>
            </a:extLst>
          </p:cNvPr>
          <p:cNvSpPr>
            <a:spLocks noGrp="1"/>
          </p:cNvSpPr>
          <p:nvPr>
            <p:ph type="title"/>
          </p:nvPr>
        </p:nvSpPr>
        <p:spPr/>
        <p:txBody>
          <a:bodyPr/>
          <a:lstStyle/>
          <a:p>
            <a:r>
              <a:rPr kumimoji="1" lang="ja-JP" altLang="en-US" dirty="0"/>
              <a:t>求める人物像　解説</a:t>
            </a:r>
          </a:p>
        </p:txBody>
      </p:sp>
      <p:sp>
        <p:nvSpPr>
          <p:cNvPr id="3" name="正方形/長方形 2">
            <a:extLst>
              <a:ext uri="{FF2B5EF4-FFF2-40B4-BE49-F238E27FC236}">
                <a16:creationId xmlns:a16="http://schemas.microsoft.com/office/drawing/2014/main" id="{D1DA7EFA-C6C8-42D0-9CBD-43A7061DF2BC}"/>
              </a:ext>
            </a:extLst>
          </p:cNvPr>
          <p:cNvSpPr/>
          <p:nvPr/>
        </p:nvSpPr>
        <p:spPr>
          <a:xfrm>
            <a:off x="975891" y="1972317"/>
            <a:ext cx="10238700" cy="523220"/>
          </a:xfrm>
          <a:prstGeom prst="rect">
            <a:avLst/>
          </a:prstGeom>
        </p:spPr>
        <p:txBody>
          <a:bodyPr wrap="none">
            <a:spAutoFit/>
          </a:bodyPr>
          <a:lstStyle/>
          <a:p>
            <a:r>
              <a:rPr lang="ja-JP" altLang="en-US" sz="2800" dirty="0">
                <a:latin typeface="メイリオ" panose="020B0604030504040204" pitchFamily="50" charset="-128"/>
                <a:ea typeface="メイリオ" panose="020B0604030504040204" pitchFamily="50" charset="-128"/>
              </a:rPr>
              <a:t>「当事者意識を持ち、強い意志で物事に取り組める人」とは？</a:t>
            </a:r>
          </a:p>
        </p:txBody>
      </p:sp>
      <p:sp>
        <p:nvSpPr>
          <p:cNvPr id="4" name="正方形/長方形 3">
            <a:extLst>
              <a:ext uri="{FF2B5EF4-FFF2-40B4-BE49-F238E27FC236}">
                <a16:creationId xmlns:a16="http://schemas.microsoft.com/office/drawing/2014/main" id="{163C26EC-C8DE-4A92-97F6-2C1CA79A9247}"/>
              </a:ext>
            </a:extLst>
          </p:cNvPr>
          <p:cNvSpPr/>
          <p:nvPr/>
        </p:nvSpPr>
        <p:spPr>
          <a:xfrm>
            <a:off x="1535839" y="3426238"/>
            <a:ext cx="9135762" cy="1938992"/>
          </a:xfrm>
          <a:prstGeom prst="rect">
            <a:avLst/>
          </a:prstGeom>
          <a:ln>
            <a:solidFill>
              <a:schemeClr val="tx1"/>
            </a:solidFill>
          </a:ln>
        </p:spPr>
        <p:txBody>
          <a:bodyPr wrap="square">
            <a:spAutoFit/>
          </a:bodyPr>
          <a:lstStyle/>
          <a:p>
            <a:r>
              <a:rPr lang="ja-JP" altLang="en-US" sz="2400" dirty="0">
                <a:latin typeface="メイリオ" panose="020B0604030504040204" pitchFamily="50" charset="-128"/>
                <a:ea typeface="メイリオ" panose="020B0604030504040204" pitchFamily="50" charset="-128"/>
              </a:rPr>
              <a:t>例えば、プロジェクトを他人事に思っている部下は、自己都合の勝手な発言や振る舞いをすることがあります。</a:t>
            </a:r>
          </a:p>
          <a:p>
            <a:r>
              <a:rPr lang="ja-JP" altLang="en-US" sz="2400" dirty="0">
                <a:latin typeface="メイリオ" panose="020B0604030504040204" pitchFamily="50" charset="-128"/>
                <a:ea typeface="メイリオ" panose="020B0604030504040204" pitchFamily="50" charset="-128"/>
              </a:rPr>
              <a:t>また、当事者意識がないと問題意識も持てず意思決定もできないので、質の高い仕事ができなくなったり、責任を持って自分の仕事をできなくなったりしてしまいます。</a:t>
            </a:r>
          </a:p>
        </p:txBody>
      </p:sp>
    </p:spTree>
    <p:extLst>
      <p:ext uri="{BB962C8B-B14F-4D97-AF65-F5344CB8AC3E}">
        <p14:creationId xmlns:p14="http://schemas.microsoft.com/office/powerpoint/2010/main" val="18827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39F6C1-54A8-4939-B6B4-FC599316DE30}"/>
              </a:ext>
            </a:extLst>
          </p:cNvPr>
          <p:cNvSpPr>
            <a:spLocks noGrp="1"/>
          </p:cNvSpPr>
          <p:nvPr>
            <p:ph type="title"/>
          </p:nvPr>
        </p:nvSpPr>
        <p:spPr/>
        <p:txBody>
          <a:bodyPr/>
          <a:lstStyle/>
          <a:p>
            <a:r>
              <a:rPr kumimoji="1" lang="ja-JP" altLang="en-US" dirty="0"/>
              <a:t>求める人物像　解説</a:t>
            </a:r>
          </a:p>
        </p:txBody>
      </p:sp>
      <p:sp>
        <p:nvSpPr>
          <p:cNvPr id="3" name="正方形/長方形 2">
            <a:extLst>
              <a:ext uri="{FF2B5EF4-FFF2-40B4-BE49-F238E27FC236}">
                <a16:creationId xmlns:a16="http://schemas.microsoft.com/office/drawing/2014/main" id="{D1DA7EFA-C6C8-42D0-9CBD-43A7061DF2BC}"/>
              </a:ext>
            </a:extLst>
          </p:cNvPr>
          <p:cNvSpPr/>
          <p:nvPr/>
        </p:nvSpPr>
        <p:spPr>
          <a:xfrm>
            <a:off x="975891" y="1972317"/>
            <a:ext cx="10597773" cy="523220"/>
          </a:xfrm>
          <a:prstGeom prst="rect">
            <a:avLst/>
          </a:prstGeom>
        </p:spPr>
        <p:txBody>
          <a:bodyPr wrap="none">
            <a:spAutoFit/>
          </a:bodyPr>
          <a:lstStyle/>
          <a:p>
            <a:r>
              <a:rPr lang="ja-JP" altLang="en-US" sz="2800" dirty="0">
                <a:latin typeface="メイリオ" panose="020B0604030504040204" pitchFamily="50" charset="-128"/>
                <a:ea typeface="メイリオ" panose="020B0604030504040204" pitchFamily="50" charset="-128"/>
              </a:rPr>
              <a:t>「あきらめずに、最後まで考え抜き仕事をやり遂げる人」とは？</a:t>
            </a:r>
          </a:p>
        </p:txBody>
      </p:sp>
      <p:sp>
        <p:nvSpPr>
          <p:cNvPr id="4" name="正方形/長方形 3">
            <a:extLst>
              <a:ext uri="{FF2B5EF4-FFF2-40B4-BE49-F238E27FC236}">
                <a16:creationId xmlns:a16="http://schemas.microsoft.com/office/drawing/2014/main" id="{163C26EC-C8DE-4A92-97F6-2C1CA79A9247}"/>
              </a:ext>
            </a:extLst>
          </p:cNvPr>
          <p:cNvSpPr/>
          <p:nvPr/>
        </p:nvSpPr>
        <p:spPr>
          <a:xfrm>
            <a:off x="1535839" y="3426238"/>
            <a:ext cx="9135762" cy="1200329"/>
          </a:xfrm>
          <a:prstGeom prst="rect">
            <a:avLst/>
          </a:prstGeom>
          <a:ln>
            <a:solidFill>
              <a:schemeClr val="tx1"/>
            </a:solidFill>
          </a:ln>
        </p:spPr>
        <p:txBody>
          <a:bodyPr wrap="square">
            <a:spAutoFit/>
          </a:bodyPr>
          <a:lstStyle/>
          <a:p>
            <a:r>
              <a:rPr lang="ja-JP" altLang="en-US" sz="2400" dirty="0">
                <a:latin typeface="メイリオ" panose="020B0604030504040204" pitchFamily="50" charset="-128"/>
                <a:ea typeface="メイリオ" panose="020B0604030504040204" pitchFamily="50" charset="-128"/>
              </a:rPr>
              <a:t>「答えのない問題」に対しての対応が重要。</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必要なのは、全力で考えて、その中で最適な解を選択して前に進む力</a:t>
            </a:r>
          </a:p>
        </p:txBody>
      </p:sp>
    </p:spTree>
    <p:extLst>
      <p:ext uri="{BB962C8B-B14F-4D97-AF65-F5344CB8AC3E}">
        <p14:creationId xmlns:p14="http://schemas.microsoft.com/office/powerpoint/2010/main" val="310131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9F5AC8-36C8-4479-B42A-47EB2393E7EA}"/>
              </a:ext>
            </a:extLst>
          </p:cNvPr>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543473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A15D3F-D020-4274-BCC5-B6AADE6249E7}"/>
              </a:ext>
            </a:extLst>
          </p:cNvPr>
          <p:cNvSpPr>
            <a:spLocks noGrp="1"/>
          </p:cNvSpPr>
          <p:nvPr>
            <p:ph type="title"/>
          </p:nvPr>
        </p:nvSpPr>
        <p:spPr/>
        <p:txBody>
          <a:bodyPr/>
          <a:lstStyle/>
          <a:p>
            <a:r>
              <a:rPr kumimoji="1" lang="en-US" altLang="ja-JP" dirty="0"/>
              <a:t>WEB</a:t>
            </a:r>
            <a:r>
              <a:rPr kumimoji="1" lang="ja-JP" altLang="en-US" dirty="0"/>
              <a:t>説明会利用方法</a:t>
            </a:r>
          </a:p>
        </p:txBody>
      </p:sp>
      <p:sp>
        <p:nvSpPr>
          <p:cNvPr id="3" name="テキスト ボックス 2">
            <a:extLst>
              <a:ext uri="{FF2B5EF4-FFF2-40B4-BE49-F238E27FC236}">
                <a16:creationId xmlns:a16="http://schemas.microsoft.com/office/drawing/2014/main" id="{BFE48B85-5D8D-4AB0-B7A9-6F35E6C22848}"/>
              </a:ext>
            </a:extLst>
          </p:cNvPr>
          <p:cNvSpPr txBox="1"/>
          <p:nvPr/>
        </p:nvSpPr>
        <p:spPr>
          <a:xfrm>
            <a:off x="1117426" y="1766469"/>
            <a:ext cx="9980682" cy="3970318"/>
          </a:xfrm>
          <a:prstGeom prst="rect">
            <a:avLst/>
          </a:prstGeom>
          <a:noFill/>
        </p:spPr>
        <p:txBody>
          <a:bodyPr wrap="square" rtlCol="0">
            <a:spAutoFit/>
          </a:bodyPr>
          <a:lstStyle/>
          <a:p>
            <a:pPr marL="514350" indent="-514350">
              <a:buFont typeface="+mj-lt"/>
              <a:buAutoNum type="arabicPeriod"/>
            </a:pPr>
            <a:r>
              <a:rPr kumimoji="1" lang="ja-JP" altLang="en-US" sz="2800" dirty="0">
                <a:latin typeface="Arial Black" panose="020B0A04020102020204" pitchFamily="34" charset="0"/>
                <a:ea typeface="メイリオ" panose="020B0604030504040204" pitchFamily="50" charset="-128"/>
              </a:rPr>
              <a:t>「</a:t>
            </a:r>
            <a:r>
              <a:rPr kumimoji="1" lang="en-US" altLang="ja-JP" sz="2800" dirty="0">
                <a:latin typeface="Arial Black" panose="020B0A04020102020204" pitchFamily="34" charset="0"/>
                <a:ea typeface="メイリオ" panose="020B0604030504040204" pitchFamily="50" charset="-128"/>
              </a:rPr>
              <a:t>WEB</a:t>
            </a:r>
            <a:r>
              <a:rPr kumimoji="1" lang="ja-JP" altLang="en-US" sz="2800" dirty="0">
                <a:latin typeface="Arial Black" panose="020B0A04020102020204" pitchFamily="34" charset="0"/>
                <a:ea typeface="メイリオ" panose="020B0604030504040204" pitchFamily="50" charset="-128"/>
              </a:rPr>
              <a:t>説明会」では、企業情報・採用情報をご紹介しています。気になる部分は何度でも</a:t>
            </a:r>
            <a:r>
              <a:rPr lang="ja-JP" altLang="en-US" sz="2800" dirty="0">
                <a:latin typeface="Arial Black" panose="020B0A04020102020204" pitchFamily="34" charset="0"/>
                <a:ea typeface="メイリオ" panose="020B0604030504040204" pitchFamily="50" charset="-128"/>
              </a:rPr>
              <a:t>ご覧</a:t>
            </a:r>
            <a:r>
              <a:rPr kumimoji="1" lang="ja-JP" altLang="en-US" sz="2800" dirty="0">
                <a:latin typeface="Arial Black" panose="020B0A04020102020204" pitchFamily="34" charset="0"/>
                <a:ea typeface="メイリオ" panose="020B0604030504040204" pitchFamily="50" charset="-128"/>
              </a:rPr>
              <a:t>いただけます。</a:t>
            </a:r>
            <a:br>
              <a:rPr lang="en-US" altLang="ja-JP" sz="2800" dirty="0">
                <a:latin typeface="Arial Black" panose="020B0A04020102020204" pitchFamily="34" charset="0"/>
                <a:ea typeface="メイリオ" panose="020B0604030504040204" pitchFamily="50" charset="-128"/>
              </a:rPr>
            </a:br>
            <a:endParaRPr lang="en-US" altLang="ja-JP" sz="2800" dirty="0">
              <a:latin typeface="Arial Black" panose="020B0A04020102020204" pitchFamily="34" charset="0"/>
              <a:ea typeface="メイリオ" panose="020B0604030504040204" pitchFamily="50" charset="-128"/>
            </a:endParaRPr>
          </a:p>
          <a:p>
            <a:pPr marL="514350" indent="-514350">
              <a:buFont typeface="+mj-lt"/>
              <a:buAutoNum type="arabicPeriod"/>
            </a:pPr>
            <a:r>
              <a:rPr kumimoji="1" lang="ja-JP" altLang="en-US" sz="2800" dirty="0">
                <a:latin typeface="Arial Black" panose="020B0A04020102020204" pitchFamily="34" charset="0"/>
                <a:ea typeface="メイリオ" panose="020B0604030504040204" pitchFamily="50" charset="-128"/>
              </a:rPr>
              <a:t>「</a:t>
            </a:r>
            <a:r>
              <a:rPr kumimoji="1" lang="en-US" altLang="ja-JP" sz="2800" dirty="0">
                <a:latin typeface="Arial Black" panose="020B0A04020102020204" pitchFamily="34" charset="0"/>
                <a:ea typeface="メイリオ" panose="020B0604030504040204" pitchFamily="50" charset="-128"/>
              </a:rPr>
              <a:t>WEB</a:t>
            </a:r>
            <a:r>
              <a:rPr kumimoji="1" lang="ja-JP" altLang="en-US" sz="2800" dirty="0">
                <a:latin typeface="Arial Black" panose="020B0A04020102020204" pitchFamily="34" charset="0"/>
                <a:ea typeface="メイリオ" panose="020B0604030504040204" pitchFamily="50" charset="-128"/>
              </a:rPr>
              <a:t>説明会」をご覧いただき、興味を持っていただければ、このまま選考への応募も可能です。</a:t>
            </a:r>
            <a:br>
              <a:rPr kumimoji="1" lang="en-US" altLang="ja-JP" sz="2800" dirty="0">
                <a:latin typeface="Arial Black" panose="020B0A04020102020204" pitchFamily="34" charset="0"/>
                <a:ea typeface="メイリオ" panose="020B0604030504040204" pitchFamily="50" charset="-128"/>
              </a:rPr>
            </a:br>
            <a:endParaRPr kumimoji="1" lang="en-US" altLang="ja-JP" sz="2800" dirty="0">
              <a:latin typeface="Arial Black" panose="020B0A04020102020204" pitchFamily="34" charset="0"/>
              <a:ea typeface="メイリオ" panose="020B0604030504040204" pitchFamily="50" charset="-128"/>
            </a:endParaRPr>
          </a:p>
          <a:p>
            <a:pPr marL="514350" indent="-514350">
              <a:buFont typeface="+mj-lt"/>
              <a:buAutoNum type="arabicPeriod"/>
            </a:pPr>
            <a:r>
              <a:rPr lang="ja-JP" altLang="en-US" sz="2800" dirty="0">
                <a:latin typeface="Arial Black" panose="020B0A04020102020204" pitchFamily="34" charset="0"/>
                <a:ea typeface="メイリオ" panose="020B0604030504040204" pitchFamily="50" charset="-128"/>
              </a:rPr>
              <a:t>もっと知りたい方は、皆さんの質問に回答する「</a:t>
            </a:r>
            <a:r>
              <a:rPr lang="en-US" altLang="ja-JP" sz="2800" dirty="0">
                <a:latin typeface="Arial Black" panose="020B0A04020102020204" pitchFamily="34" charset="0"/>
                <a:ea typeface="メイリオ" panose="020B0604030504040204" pitchFamily="50" charset="-128"/>
              </a:rPr>
              <a:t>WEB</a:t>
            </a:r>
            <a:r>
              <a:rPr lang="ja-JP" altLang="en-US" sz="2800" dirty="0">
                <a:latin typeface="Arial Black" panose="020B0A04020102020204" pitchFamily="34" charset="0"/>
                <a:ea typeface="メイリオ" panose="020B0604030504040204" pitchFamily="50" charset="-128"/>
              </a:rPr>
              <a:t>オープン</a:t>
            </a:r>
            <a:r>
              <a:rPr lang="en-US" altLang="ja-JP" sz="2800" dirty="0">
                <a:latin typeface="Arial Black" panose="020B0A04020102020204" pitchFamily="34" charset="0"/>
                <a:ea typeface="メイリオ" panose="020B0604030504040204" pitchFamily="50" charset="-128"/>
              </a:rPr>
              <a:t>LIVE</a:t>
            </a:r>
            <a:r>
              <a:rPr lang="ja-JP" altLang="en-US" sz="2800" dirty="0">
                <a:latin typeface="Arial Black" panose="020B0A04020102020204" pitchFamily="34" charset="0"/>
                <a:ea typeface="メイリオ" panose="020B0604030504040204" pitchFamily="50" charset="-128"/>
              </a:rPr>
              <a:t>セミナー」や通常の「会社説明会」へもご参加いただけます。</a:t>
            </a:r>
            <a:endParaRPr kumimoji="1" lang="en-US" altLang="ja-JP" sz="2800" dirty="0">
              <a:latin typeface="Arial Black" panose="020B0A04020102020204" pitchFamily="34" charset="0"/>
              <a:ea typeface="メイリオ" panose="020B0604030504040204" pitchFamily="50" charset="-128"/>
            </a:endParaRPr>
          </a:p>
        </p:txBody>
      </p:sp>
    </p:spTree>
    <p:extLst>
      <p:ext uri="{BB962C8B-B14F-4D97-AF65-F5344CB8AC3E}">
        <p14:creationId xmlns:p14="http://schemas.microsoft.com/office/powerpoint/2010/main" val="383560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5.</a:t>
            </a:r>
            <a:r>
              <a:rPr lang="ja-JP" altLang="en-US" dirty="0"/>
              <a:t>福利厚生と各種制度</a:t>
            </a:r>
            <a:endParaRPr kumimoji="1" lang="ja-JP" altLang="en-US" dirty="0"/>
          </a:p>
        </p:txBody>
      </p:sp>
      <p:sp>
        <p:nvSpPr>
          <p:cNvPr id="3" name="テキスト プレースホルダー 2"/>
          <p:cNvSpPr>
            <a:spLocks noGrp="1"/>
          </p:cNvSpPr>
          <p:nvPr>
            <p:ph type="body" idx="1"/>
          </p:nvPr>
        </p:nvSpPr>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3819442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13E2AE-1ED9-4B4A-A5CC-F1F845DE223E}"/>
              </a:ext>
            </a:extLst>
          </p:cNvPr>
          <p:cNvSpPr>
            <a:spLocks noGrp="1"/>
          </p:cNvSpPr>
          <p:nvPr>
            <p:ph type="title"/>
          </p:nvPr>
        </p:nvSpPr>
        <p:spPr/>
        <p:txBody>
          <a:bodyPr/>
          <a:lstStyle/>
          <a:p>
            <a:r>
              <a:rPr kumimoji="1" lang="ja-JP" altLang="en-US" dirty="0"/>
              <a:t>ダイバーシティ</a:t>
            </a:r>
          </a:p>
        </p:txBody>
      </p:sp>
      <p:sp>
        <p:nvSpPr>
          <p:cNvPr id="3" name="テキスト ボックス 2">
            <a:extLst>
              <a:ext uri="{FF2B5EF4-FFF2-40B4-BE49-F238E27FC236}">
                <a16:creationId xmlns:a16="http://schemas.microsoft.com/office/drawing/2014/main" id="{804DCD37-D27B-48E2-AB3F-32A964EAABB2}"/>
              </a:ext>
            </a:extLst>
          </p:cNvPr>
          <p:cNvSpPr txBox="1"/>
          <p:nvPr/>
        </p:nvSpPr>
        <p:spPr>
          <a:xfrm>
            <a:off x="1020043" y="1499920"/>
            <a:ext cx="4968000" cy="523220"/>
          </a:xfrm>
          <a:prstGeom prst="rect">
            <a:avLst/>
          </a:prstGeom>
          <a:solidFill>
            <a:schemeClr val="tx1"/>
          </a:solidFill>
          <a:ln>
            <a:solidFill>
              <a:schemeClr val="bg2">
                <a:lumMod val="10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時短勤務</a:t>
            </a:r>
          </a:p>
        </p:txBody>
      </p:sp>
      <p:sp>
        <p:nvSpPr>
          <p:cNvPr id="4" name="テキスト ボックス 3">
            <a:extLst>
              <a:ext uri="{FF2B5EF4-FFF2-40B4-BE49-F238E27FC236}">
                <a16:creationId xmlns:a16="http://schemas.microsoft.com/office/drawing/2014/main" id="{22E55292-3EE1-45C9-B30E-CDC57D9E4093}"/>
              </a:ext>
            </a:extLst>
          </p:cNvPr>
          <p:cNvSpPr txBox="1"/>
          <p:nvPr/>
        </p:nvSpPr>
        <p:spPr>
          <a:xfrm>
            <a:off x="6147955" y="1499920"/>
            <a:ext cx="4968000" cy="523220"/>
          </a:xfrm>
          <a:prstGeom prst="rect">
            <a:avLst/>
          </a:prstGeom>
          <a:solidFill>
            <a:schemeClr val="tx1"/>
          </a:solidFill>
          <a:ln>
            <a:solidFill>
              <a:schemeClr val="bg2">
                <a:lumMod val="10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育児休業制度</a:t>
            </a:r>
          </a:p>
        </p:txBody>
      </p:sp>
      <p:sp>
        <p:nvSpPr>
          <p:cNvPr id="5" name="テキスト ボックス 4">
            <a:extLst>
              <a:ext uri="{FF2B5EF4-FFF2-40B4-BE49-F238E27FC236}">
                <a16:creationId xmlns:a16="http://schemas.microsoft.com/office/drawing/2014/main" id="{B010682E-4238-4C21-BF74-BC5A0A136277}"/>
              </a:ext>
            </a:extLst>
          </p:cNvPr>
          <p:cNvSpPr txBox="1"/>
          <p:nvPr/>
        </p:nvSpPr>
        <p:spPr>
          <a:xfrm>
            <a:off x="1020043" y="3802849"/>
            <a:ext cx="4968000" cy="523220"/>
          </a:xfrm>
          <a:prstGeom prst="rect">
            <a:avLst/>
          </a:prstGeom>
          <a:solidFill>
            <a:schemeClr val="tx1"/>
          </a:solidFill>
          <a:ln>
            <a:solidFill>
              <a:schemeClr val="bg2">
                <a:lumMod val="10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外国人雇用</a:t>
            </a:r>
          </a:p>
        </p:txBody>
      </p:sp>
      <p:sp>
        <p:nvSpPr>
          <p:cNvPr id="6" name="テキスト ボックス 5">
            <a:extLst>
              <a:ext uri="{FF2B5EF4-FFF2-40B4-BE49-F238E27FC236}">
                <a16:creationId xmlns:a16="http://schemas.microsoft.com/office/drawing/2014/main" id="{A11F10C6-C429-4AD7-90D2-775E48B3DC77}"/>
              </a:ext>
            </a:extLst>
          </p:cNvPr>
          <p:cNvSpPr txBox="1"/>
          <p:nvPr/>
        </p:nvSpPr>
        <p:spPr>
          <a:xfrm>
            <a:off x="6147955" y="3802849"/>
            <a:ext cx="4968000" cy="523220"/>
          </a:xfrm>
          <a:prstGeom prst="rect">
            <a:avLst/>
          </a:prstGeom>
          <a:solidFill>
            <a:schemeClr val="tx1"/>
          </a:solidFill>
          <a:ln>
            <a:solidFill>
              <a:schemeClr val="bg2">
                <a:lumMod val="10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在宅ワーク</a:t>
            </a:r>
          </a:p>
        </p:txBody>
      </p:sp>
      <p:sp>
        <p:nvSpPr>
          <p:cNvPr id="7" name="正方形/長方形 6">
            <a:extLst>
              <a:ext uri="{FF2B5EF4-FFF2-40B4-BE49-F238E27FC236}">
                <a16:creationId xmlns:a16="http://schemas.microsoft.com/office/drawing/2014/main" id="{38D20D2C-B1CC-449D-B63E-338366259865}"/>
              </a:ext>
            </a:extLst>
          </p:cNvPr>
          <p:cNvSpPr/>
          <p:nvPr/>
        </p:nvSpPr>
        <p:spPr>
          <a:xfrm>
            <a:off x="1020043" y="2152200"/>
            <a:ext cx="4968000" cy="141316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1A23CF3E-6C7D-4474-96EC-F52EA1E0D38D}"/>
              </a:ext>
            </a:extLst>
          </p:cNvPr>
          <p:cNvSpPr/>
          <p:nvPr/>
        </p:nvSpPr>
        <p:spPr>
          <a:xfrm>
            <a:off x="6147955" y="2152200"/>
            <a:ext cx="4968000" cy="141316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9957571C-E678-4EB0-9077-ACBF172A3171}"/>
              </a:ext>
            </a:extLst>
          </p:cNvPr>
          <p:cNvSpPr/>
          <p:nvPr/>
        </p:nvSpPr>
        <p:spPr>
          <a:xfrm>
            <a:off x="1020043" y="4526509"/>
            <a:ext cx="4968000" cy="141316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729037E9-2CD6-4232-B8C5-91B0532C3873}"/>
              </a:ext>
            </a:extLst>
          </p:cNvPr>
          <p:cNvSpPr/>
          <p:nvPr/>
        </p:nvSpPr>
        <p:spPr>
          <a:xfrm>
            <a:off x="6147955" y="4526509"/>
            <a:ext cx="4968000" cy="1413163"/>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30869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F74E7E-4AAE-43B5-8B35-1C7B1AA05B93}"/>
              </a:ext>
            </a:extLst>
          </p:cNvPr>
          <p:cNvSpPr>
            <a:spLocks noGrp="1"/>
          </p:cNvSpPr>
          <p:nvPr>
            <p:ph type="title"/>
          </p:nvPr>
        </p:nvSpPr>
        <p:spPr/>
        <p:txBody>
          <a:bodyPr/>
          <a:lstStyle/>
          <a:p>
            <a:endParaRPr kumimoji="1" lang="ja-JP" altLang="en-US"/>
          </a:p>
        </p:txBody>
      </p:sp>
      <p:cxnSp>
        <p:nvCxnSpPr>
          <p:cNvPr id="3" name="直線コネクタ 2">
            <a:extLst>
              <a:ext uri="{FF2B5EF4-FFF2-40B4-BE49-F238E27FC236}">
                <a16:creationId xmlns:a16="http://schemas.microsoft.com/office/drawing/2014/main" id="{DF3E484E-66ED-457D-A18C-0834A2B6C88F}"/>
              </a:ext>
            </a:extLst>
          </p:cNvPr>
          <p:cNvCxnSpPr/>
          <p:nvPr/>
        </p:nvCxnSpPr>
        <p:spPr>
          <a:xfrm flipH="1">
            <a:off x="4262189" y="2156267"/>
            <a:ext cx="1829849" cy="301228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id="{CCE66F8A-BEE4-43B3-A14A-D252056B5056}"/>
              </a:ext>
            </a:extLst>
          </p:cNvPr>
          <p:cNvCxnSpPr>
            <a:cxnSpLocks/>
          </p:cNvCxnSpPr>
          <p:nvPr/>
        </p:nvCxnSpPr>
        <p:spPr>
          <a:xfrm>
            <a:off x="6092038" y="2150344"/>
            <a:ext cx="1772167" cy="301820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id="{054F5A87-88ED-444B-B4AB-DD2D9E035077}"/>
              </a:ext>
            </a:extLst>
          </p:cNvPr>
          <p:cNvCxnSpPr>
            <a:cxnSpLocks/>
          </p:cNvCxnSpPr>
          <p:nvPr/>
        </p:nvCxnSpPr>
        <p:spPr>
          <a:xfrm>
            <a:off x="4262189" y="5156706"/>
            <a:ext cx="36020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楕円 5">
            <a:extLst>
              <a:ext uri="{FF2B5EF4-FFF2-40B4-BE49-F238E27FC236}">
                <a16:creationId xmlns:a16="http://schemas.microsoft.com/office/drawing/2014/main" id="{894C7C8D-CF8A-4ABD-85B9-E9CA7B4BF2AF}"/>
              </a:ext>
            </a:extLst>
          </p:cNvPr>
          <p:cNvSpPr/>
          <p:nvPr/>
        </p:nvSpPr>
        <p:spPr>
          <a:xfrm>
            <a:off x="5076167" y="1281774"/>
            <a:ext cx="2031743" cy="203174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テキストを</a:t>
            </a:r>
            <a:endParaRPr kumimoji="1" lang="en-US" altLang="ja-JP" dirty="0">
              <a:solidFill>
                <a:schemeClr val="tx1"/>
              </a:solidFill>
            </a:endParaRPr>
          </a:p>
          <a:p>
            <a:pPr algn="ctr"/>
            <a:r>
              <a:rPr lang="ja-JP" altLang="en-US" dirty="0">
                <a:solidFill>
                  <a:schemeClr val="tx1"/>
                </a:solidFill>
              </a:rPr>
              <a:t>入力</a:t>
            </a:r>
            <a:endParaRPr kumimoji="1" lang="ja-JP" altLang="en-US" dirty="0">
              <a:solidFill>
                <a:schemeClr val="tx1"/>
              </a:solidFill>
            </a:endParaRPr>
          </a:p>
        </p:txBody>
      </p:sp>
      <p:sp>
        <p:nvSpPr>
          <p:cNvPr id="7" name="楕円 6">
            <a:extLst>
              <a:ext uri="{FF2B5EF4-FFF2-40B4-BE49-F238E27FC236}">
                <a16:creationId xmlns:a16="http://schemas.microsoft.com/office/drawing/2014/main" id="{BF64C0EC-986D-4C38-A62C-5C9BD3731D18}"/>
              </a:ext>
            </a:extLst>
          </p:cNvPr>
          <p:cNvSpPr/>
          <p:nvPr/>
        </p:nvSpPr>
        <p:spPr>
          <a:xfrm>
            <a:off x="3191838" y="4054475"/>
            <a:ext cx="2031743" cy="203174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テキストを</a:t>
            </a:r>
            <a:endParaRPr lang="en-US" altLang="ja-JP" dirty="0">
              <a:solidFill>
                <a:schemeClr val="tx1"/>
              </a:solidFill>
            </a:endParaRPr>
          </a:p>
          <a:p>
            <a:pPr algn="ctr"/>
            <a:r>
              <a:rPr lang="ja-JP" altLang="en-US" dirty="0">
                <a:solidFill>
                  <a:schemeClr val="tx1"/>
                </a:solidFill>
              </a:rPr>
              <a:t>入力</a:t>
            </a:r>
          </a:p>
        </p:txBody>
      </p:sp>
      <p:sp>
        <p:nvSpPr>
          <p:cNvPr id="8" name="楕円 7">
            <a:extLst>
              <a:ext uri="{FF2B5EF4-FFF2-40B4-BE49-F238E27FC236}">
                <a16:creationId xmlns:a16="http://schemas.microsoft.com/office/drawing/2014/main" id="{63A60471-F995-4D55-9438-C149B02155D3}"/>
              </a:ext>
            </a:extLst>
          </p:cNvPr>
          <p:cNvSpPr/>
          <p:nvPr/>
        </p:nvSpPr>
        <p:spPr>
          <a:xfrm>
            <a:off x="6845129" y="4054475"/>
            <a:ext cx="2031743" cy="2031743"/>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テキストを</a:t>
            </a:r>
            <a:endParaRPr lang="en-US" altLang="ja-JP" dirty="0">
              <a:solidFill>
                <a:schemeClr val="tx1"/>
              </a:solidFill>
            </a:endParaRPr>
          </a:p>
          <a:p>
            <a:pPr algn="ctr"/>
            <a:r>
              <a:rPr lang="ja-JP" altLang="en-US" dirty="0">
                <a:solidFill>
                  <a:schemeClr val="tx1"/>
                </a:solidFill>
              </a:rPr>
              <a:t>入力</a:t>
            </a:r>
          </a:p>
        </p:txBody>
      </p:sp>
      <p:sp>
        <p:nvSpPr>
          <p:cNvPr id="9" name="正方形/長方形 8">
            <a:extLst>
              <a:ext uri="{FF2B5EF4-FFF2-40B4-BE49-F238E27FC236}">
                <a16:creationId xmlns:a16="http://schemas.microsoft.com/office/drawing/2014/main" id="{490BDC83-0C8E-454B-8337-F207F38AE409}"/>
              </a:ext>
            </a:extLst>
          </p:cNvPr>
          <p:cNvSpPr/>
          <p:nvPr/>
        </p:nvSpPr>
        <p:spPr>
          <a:xfrm>
            <a:off x="7190944" y="2112979"/>
            <a:ext cx="1800493" cy="369332"/>
          </a:xfrm>
          <a:prstGeom prst="rect">
            <a:avLst/>
          </a:prstGeom>
        </p:spPr>
        <p:txBody>
          <a:bodyPr wrap="none">
            <a:spAutoFit/>
          </a:bodyPr>
          <a:lstStyle/>
          <a:p>
            <a:r>
              <a:rPr lang="ja-JP" altLang="en-US" b="1" dirty="0"/>
              <a:t>テキストを入力</a:t>
            </a:r>
            <a:endParaRPr lang="ja-JP" altLang="en-US" dirty="0"/>
          </a:p>
        </p:txBody>
      </p:sp>
      <p:sp>
        <p:nvSpPr>
          <p:cNvPr id="10" name="正方形/長方形 9">
            <a:extLst>
              <a:ext uri="{FF2B5EF4-FFF2-40B4-BE49-F238E27FC236}">
                <a16:creationId xmlns:a16="http://schemas.microsoft.com/office/drawing/2014/main" id="{EB44503C-6947-45EA-8819-FBCFF6808B3A}"/>
              </a:ext>
            </a:extLst>
          </p:cNvPr>
          <p:cNvSpPr/>
          <p:nvPr/>
        </p:nvSpPr>
        <p:spPr>
          <a:xfrm>
            <a:off x="1275211" y="4885680"/>
            <a:ext cx="1800494" cy="369332"/>
          </a:xfrm>
          <a:prstGeom prst="rect">
            <a:avLst/>
          </a:prstGeom>
        </p:spPr>
        <p:txBody>
          <a:bodyPr wrap="none">
            <a:spAutoFit/>
          </a:bodyPr>
          <a:lstStyle/>
          <a:p>
            <a:pPr algn="r"/>
            <a:r>
              <a:rPr lang="ja-JP" altLang="en-US" b="1" dirty="0"/>
              <a:t>テキストを入力</a:t>
            </a:r>
            <a:endParaRPr lang="ja-JP" altLang="en-US" dirty="0"/>
          </a:p>
        </p:txBody>
      </p:sp>
      <p:sp>
        <p:nvSpPr>
          <p:cNvPr id="11" name="正方形/長方形 10">
            <a:extLst>
              <a:ext uri="{FF2B5EF4-FFF2-40B4-BE49-F238E27FC236}">
                <a16:creationId xmlns:a16="http://schemas.microsoft.com/office/drawing/2014/main" id="{542376F6-0623-4FFC-B06A-A3ECC15BD672}"/>
              </a:ext>
            </a:extLst>
          </p:cNvPr>
          <p:cNvSpPr/>
          <p:nvPr/>
        </p:nvSpPr>
        <p:spPr>
          <a:xfrm>
            <a:off x="9024445" y="4885680"/>
            <a:ext cx="1800493" cy="369332"/>
          </a:xfrm>
          <a:prstGeom prst="rect">
            <a:avLst/>
          </a:prstGeom>
        </p:spPr>
        <p:txBody>
          <a:bodyPr wrap="none">
            <a:spAutoFit/>
          </a:bodyPr>
          <a:lstStyle/>
          <a:p>
            <a:r>
              <a:rPr lang="ja-JP" altLang="en-US" b="1" dirty="0"/>
              <a:t>テキストを入力</a:t>
            </a:r>
            <a:endParaRPr lang="ja-JP" altLang="en-US" dirty="0"/>
          </a:p>
        </p:txBody>
      </p:sp>
      <p:sp>
        <p:nvSpPr>
          <p:cNvPr id="12" name="正方形/長方形 11">
            <a:extLst>
              <a:ext uri="{FF2B5EF4-FFF2-40B4-BE49-F238E27FC236}">
                <a16:creationId xmlns:a16="http://schemas.microsoft.com/office/drawing/2014/main" id="{D208DF8D-7D2A-4001-A3D1-B9C3C8B76C53}"/>
              </a:ext>
            </a:extLst>
          </p:cNvPr>
          <p:cNvSpPr/>
          <p:nvPr/>
        </p:nvSpPr>
        <p:spPr>
          <a:xfrm>
            <a:off x="3930140" y="3272975"/>
            <a:ext cx="4339650" cy="923330"/>
          </a:xfrm>
          <a:prstGeom prst="rect">
            <a:avLst/>
          </a:prstGeom>
        </p:spPr>
        <p:txBody>
          <a:bodyPr wrap="none">
            <a:spAutoFit/>
          </a:bodyPr>
          <a:lstStyle/>
          <a:p>
            <a:pPr algn="ctr"/>
            <a:r>
              <a:rPr lang="ja-JP" altLang="en-US" sz="5400" b="1" dirty="0"/>
              <a:t>テキスト入力</a:t>
            </a:r>
            <a:endParaRPr lang="ja-JP" altLang="en-US" sz="5400" dirty="0"/>
          </a:p>
        </p:txBody>
      </p:sp>
    </p:spTree>
    <p:extLst>
      <p:ext uri="{BB962C8B-B14F-4D97-AF65-F5344CB8AC3E}">
        <p14:creationId xmlns:p14="http://schemas.microsoft.com/office/powerpoint/2010/main" val="1422940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163CF5-B283-4EC7-8AB1-6A4B2B6A6268}"/>
              </a:ext>
            </a:extLst>
          </p:cNvPr>
          <p:cNvSpPr>
            <a:spLocks noGrp="1"/>
          </p:cNvSpPr>
          <p:nvPr>
            <p:ph type="title"/>
          </p:nvPr>
        </p:nvSpPr>
        <p:spPr/>
        <p:txBody>
          <a:bodyPr/>
          <a:lstStyle/>
          <a:p>
            <a:r>
              <a:rPr kumimoji="1" lang="ja-JP" altLang="en-US" dirty="0"/>
              <a:t>施設</a:t>
            </a:r>
          </a:p>
        </p:txBody>
      </p:sp>
      <p:pic>
        <p:nvPicPr>
          <p:cNvPr id="3" name="図プレースホルダー 9">
            <a:extLst>
              <a:ext uri="{FF2B5EF4-FFF2-40B4-BE49-F238E27FC236}">
                <a16:creationId xmlns:a16="http://schemas.microsoft.com/office/drawing/2014/main" id="{E8DDAA33-C3A7-454C-A070-D4F1167925E7}"/>
              </a:ext>
            </a:extLst>
          </p:cNvPr>
          <p:cNvPicPr>
            <a:picLocks noChangeAspect="1"/>
          </p:cNvPicPr>
          <p:nvPr/>
        </p:nvPicPr>
        <p:blipFill>
          <a:blip r:embed="rId2">
            <a:extLst>
              <a:ext uri="{28A0092B-C50C-407E-A947-70E740481C1C}">
                <a14:useLocalDpi xmlns:a14="http://schemas.microsoft.com/office/drawing/2010/main" val="0"/>
              </a:ext>
            </a:extLst>
          </a:blip>
          <a:srcRect l="19988" r="19988"/>
          <a:stretch>
            <a:fillRect/>
          </a:stretch>
        </p:blipFill>
        <p:spPr>
          <a:xfrm>
            <a:off x="6335547" y="1203301"/>
            <a:ext cx="4540095" cy="5046290"/>
          </a:xfrm>
          <a:prstGeom prst="rect">
            <a:avLst/>
          </a:prstGeom>
        </p:spPr>
      </p:pic>
      <p:pic>
        <p:nvPicPr>
          <p:cNvPr id="4" name="図プレースホルダー 8">
            <a:extLst>
              <a:ext uri="{FF2B5EF4-FFF2-40B4-BE49-F238E27FC236}">
                <a16:creationId xmlns:a16="http://schemas.microsoft.com/office/drawing/2014/main" id="{9B185B8C-2AF1-4B2C-A3D3-1F3C047BE9FE}"/>
              </a:ext>
            </a:extLst>
          </p:cNvPr>
          <p:cNvPicPr>
            <a:picLocks noChangeAspect="1"/>
          </p:cNvPicPr>
          <p:nvPr/>
        </p:nvPicPr>
        <p:blipFill>
          <a:blip r:embed="rId3">
            <a:extLst>
              <a:ext uri="{28A0092B-C50C-407E-A947-70E740481C1C}">
                <a14:useLocalDpi xmlns:a14="http://schemas.microsoft.com/office/drawing/2010/main" val="0"/>
              </a:ext>
            </a:extLst>
          </a:blip>
          <a:srcRect t="540" b="540"/>
          <a:stretch>
            <a:fillRect/>
          </a:stretch>
        </p:blipFill>
        <p:spPr>
          <a:xfrm>
            <a:off x="1204747" y="1203301"/>
            <a:ext cx="4540095" cy="5046290"/>
          </a:xfrm>
          <a:prstGeom prst="rect">
            <a:avLst/>
          </a:prstGeom>
        </p:spPr>
      </p:pic>
    </p:spTree>
    <p:extLst>
      <p:ext uri="{BB962C8B-B14F-4D97-AF65-F5344CB8AC3E}">
        <p14:creationId xmlns:p14="http://schemas.microsoft.com/office/powerpoint/2010/main" val="292972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6.</a:t>
            </a:r>
            <a:r>
              <a:rPr lang="ja-JP" altLang="en-US" dirty="0"/>
              <a:t>応募・選考の流れ</a:t>
            </a:r>
            <a:endParaRPr kumimoji="1" lang="ja-JP" altLang="en-US" dirty="0"/>
          </a:p>
        </p:txBody>
      </p:sp>
      <p:sp>
        <p:nvSpPr>
          <p:cNvPr id="3" name="テキスト プレースホルダー 2"/>
          <p:cNvSpPr>
            <a:spLocks noGrp="1"/>
          </p:cNvSpPr>
          <p:nvPr>
            <p:ph type="body" idx="1"/>
          </p:nvPr>
        </p:nvSpPr>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47668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5A3FB7-A9E3-4C11-879C-F452B0FF69E5}"/>
              </a:ext>
            </a:extLst>
          </p:cNvPr>
          <p:cNvSpPr>
            <a:spLocks noGrp="1"/>
          </p:cNvSpPr>
          <p:nvPr>
            <p:ph type="title"/>
          </p:nvPr>
        </p:nvSpPr>
        <p:spPr/>
        <p:txBody>
          <a:bodyPr/>
          <a:lstStyle/>
          <a:p>
            <a:r>
              <a:rPr kumimoji="1" lang="ja-JP" altLang="en-US" dirty="0"/>
              <a:t>応募受付</a:t>
            </a:r>
          </a:p>
        </p:txBody>
      </p:sp>
      <p:sp>
        <p:nvSpPr>
          <p:cNvPr id="3" name="正方形/長方形 2">
            <a:extLst>
              <a:ext uri="{FF2B5EF4-FFF2-40B4-BE49-F238E27FC236}">
                <a16:creationId xmlns:a16="http://schemas.microsoft.com/office/drawing/2014/main" id="{A50A2875-AFF0-48B1-8041-247D570B628B}"/>
              </a:ext>
            </a:extLst>
          </p:cNvPr>
          <p:cNvSpPr/>
          <p:nvPr/>
        </p:nvSpPr>
        <p:spPr>
          <a:xfrm>
            <a:off x="968649" y="1579960"/>
            <a:ext cx="10254702" cy="1057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a:t>
            </a:r>
            <a:r>
              <a:rPr kumimoji="1" lang="en-US" altLang="ja-JP" sz="2800" dirty="0">
                <a:solidFill>
                  <a:schemeClr val="tx1">
                    <a:lumMod val="75000"/>
                    <a:lumOff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会社説明会」</a:t>
            </a:r>
            <a:r>
              <a:rPr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「会社説明会」「学内セミナー」</a:t>
            </a:r>
            <a:endParaRPr lang="en-US" altLang="ja-JP" sz="28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いずれも参加は必須ではありません。</a:t>
            </a:r>
            <a:endParaRPr lang="en-US" altLang="ja-JP" sz="2800"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4" name="四角形: 角を丸くする 3">
            <a:extLst>
              <a:ext uri="{FF2B5EF4-FFF2-40B4-BE49-F238E27FC236}">
                <a16:creationId xmlns:a16="http://schemas.microsoft.com/office/drawing/2014/main" id="{06B069DC-4390-48D2-BF14-AA84837B448D}"/>
              </a:ext>
            </a:extLst>
          </p:cNvPr>
          <p:cNvSpPr/>
          <p:nvPr/>
        </p:nvSpPr>
        <p:spPr>
          <a:xfrm>
            <a:off x="3588883" y="3047920"/>
            <a:ext cx="5129561" cy="847493"/>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spc="-150" dirty="0">
                <a:solidFill>
                  <a:schemeClr val="bg1"/>
                </a:solidFill>
                <a:latin typeface="メイリオ" panose="020B0604030504040204" pitchFamily="50" charset="-128"/>
                <a:ea typeface="メイリオ" panose="020B0604030504040204" pitchFamily="50" charset="-128"/>
              </a:rPr>
              <a:t>応募フォームから送信</a:t>
            </a:r>
          </a:p>
        </p:txBody>
      </p:sp>
      <p:sp>
        <p:nvSpPr>
          <p:cNvPr id="5" name="矢印: 右 4">
            <a:extLst>
              <a:ext uri="{FF2B5EF4-FFF2-40B4-BE49-F238E27FC236}">
                <a16:creationId xmlns:a16="http://schemas.microsoft.com/office/drawing/2014/main" id="{D3A79DA0-BC0D-489F-89DF-E6FA9A8C0942}"/>
              </a:ext>
            </a:extLst>
          </p:cNvPr>
          <p:cNvSpPr/>
          <p:nvPr/>
        </p:nvSpPr>
        <p:spPr>
          <a:xfrm rot="5400000">
            <a:off x="5884126" y="3557904"/>
            <a:ext cx="423746" cy="17061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 name="テキスト ボックス 5">
            <a:extLst>
              <a:ext uri="{FF2B5EF4-FFF2-40B4-BE49-F238E27FC236}">
                <a16:creationId xmlns:a16="http://schemas.microsoft.com/office/drawing/2014/main" id="{6F6057A6-C2DC-4D53-BBF4-76E885E823A8}"/>
              </a:ext>
            </a:extLst>
          </p:cNvPr>
          <p:cNvSpPr txBox="1"/>
          <p:nvPr/>
        </p:nvSpPr>
        <p:spPr>
          <a:xfrm>
            <a:off x="2984810" y="4926531"/>
            <a:ext cx="6222380" cy="954107"/>
          </a:xfrm>
          <a:prstGeom prst="rect">
            <a:avLst/>
          </a:prstGeom>
          <a:noFill/>
        </p:spPr>
        <p:txBody>
          <a:bodyPr wrap="square" rtlCol="0">
            <a:spAutoFit/>
          </a:bodyPr>
          <a:lstStyle/>
          <a:p>
            <a:pPr algn="ctr"/>
            <a:r>
              <a:rPr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応募スケジュールは</a:t>
            </a:r>
            <a:endPar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endParaRPr>
          </a:p>
          <a:p>
            <a:pPr algn="ctr"/>
            <a:r>
              <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サイトでご確認願います</a:t>
            </a:r>
          </a:p>
        </p:txBody>
      </p:sp>
    </p:spTree>
    <p:extLst>
      <p:ext uri="{BB962C8B-B14F-4D97-AF65-F5344CB8AC3E}">
        <p14:creationId xmlns:p14="http://schemas.microsoft.com/office/powerpoint/2010/main" val="3224179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5A3FB7-A9E3-4C11-879C-F452B0FF69E5}"/>
              </a:ext>
            </a:extLst>
          </p:cNvPr>
          <p:cNvSpPr>
            <a:spLocks noGrp="1"/>
          </p:cNvSpPr>
          <p:nvPr>
            <p:ph type="title"/>
          </p:nvPr>
        </p:nvSpPr>
        <p:spPr/>
        <p:txBody>
          <a:bodyPr/>
          <a:lstStyle/>
          <a:p>
            <a:r>
              <a:rPr lang="ja-JP" altLang="en-US" dirty="0"/>
              <a:t>選考の流れ</a:t>
            </a:r>
            <a:endParaRPr kumimoji="1" lang="ja-JP" altLang="en-US" dirty="0"/>
          </a:p>
        </p:txBody>
      </p:sp>
      <p:sp>
        <p:nvSpPr>
          <p:cNvPr id="13" name="四角形: 角を丸くする 10">
            <a:extLst>
              <a:ext uri="{FF2B5EF4-FFF2-40B4-BE49-F238E27FC236}">
                <a16:creationId xmlns:a16="http://schemas.microsoft.com/office/drawing/2014/main" id="{B796D372-3C15-41A8-9FF5-E4B52CA48D7C}"/>
              </a:ext>
            </a:extLst>
          </p:cNvPr>
          <p:cNvSpPr/>
          <p:nvPr/>
        </p:nvSpPr>
        <p:spPr>
          <a:xfrm>
            <a:off x="3531222" y="2827118"/>
            <a:ext cx="5129561" cy="6120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Arial Black" panose="020B0A04020102020204" pitchFamily="34" charset="0"/>
                <a:ea typeface="メイリオ" panose="020B0604030504040204" pitchFamily="50" charset="-128"/>
              </a:rPr>
              <a:t>書類選考（</a:t>
            </a:r>
            <a:r>
              <a:rPr kumimoji="1" lang="en-US" altLang="ja-JP" sz="2600" b="1" dirty="0">
                <a:solidFill>
                  <a:schemeClr val="bg1"/>
                </a:solidFill>
                <a:latin typeface="Arial Black" panose="020B0A04020102020204" pitchFamily="34" charset="0"/>
                <a:ea typeface="メイリオ" panose="020B0604030504040204" pitchFamily="50" charset="-128"/>
              </a:rPr>
              <a:t>ES</a:t>
            </a:r>
            <a:r>
              <a:rPr kumimoji="1" lang="ja-JP" altLang="en-US" sz="2600" b="1" dirty="0">
                <a:solidFill>
                  <a:schemeClr val="bg1"/>
                </a:solidFill>
                <a:latin typeface="Arial Black" panose="020B0A04020102020204" pitchFamily="34" charset="0"/>
                <a:ea typeface="メイリオ" panose="020B0604030504040204" pitchFamily="50" charset="-128"/>
              </a:rPr>
              <a:t>・</a:t>
            </a:r>
            <a:r>
              <a:rPr kumimoji="1" lang="en-US" altLang="ja-JP" sz="2600" b="1" dirty="0">
                <a:solidFill>
                  <a:schemeClr val="bg1"/>
                </a:solidFill>
                <a:latin typeface="Arial Black" panose="020B0A04020102020204" pitchFamily="34" charset="0"/>
                <a:ea typeface="メイリオ" panose="020B0604030504040204" pitchFamily="50" charset="-128"/>
              </a:rPr>
              <a:t>WEB</a:t>
            </a:r>
            <a:r>
              <a:rPr kumimoji="1" lang="ja-JP" altLang="en-US" sz="2600" b="1" dirty="0">
                <a:solidFill>
                  <a:schemeClr val="bg1"/>
                </a:solidFill>
                <a:latin typeface="Arial Black" panose="020B0A04020102020204" pitchFamily="34" charset="0"/>
                <a:ea typeface="メイリオ" panose="020B0604030504040204" pitchFamily="50" charset="-128"/>
              </a:rPr>
              <a:t>テスト）</a:t>
            </a:r>
          </a:p>
        </p:txBody>
      </p:sp>
      <p:sp>
        <p:nvSpPr>
          <p:cNvPr id="14" name="テキスト ボックス 13">
            <a:extLst>
              <a:ext uri="{FF2B5EF4-FFF2-40B4-BE49-F238E27FC236}">
                <a16:creationId xmlns:a16="http://schemas.microsoft.com/office/drawing/2014/main" id="{948D63A9-EA78-4C64-8565-7297DA76ED6E}"/>
              </a:ext>
            </a:extLst>
          </p:cNvPr>
          <p:cNvSpPr txBox="1"/>
          <p:nvPr/>
        </p:nvSpPr>
        <p:spPr>
          <a:xfrm>
            <a:off x="2419352" y="1673178"/>
            <a:ext cx="7353295" cy="707886"/>
          </a:xfrm>
          <a:prstGeom prst="rect">
            <a:avLst/>
          </a:prstGeom>
          <a:noFill/>
        </p:spPr>
        <p:txBody>
          <a:bodyPr wrap="none" rtlCol="0">
            <a:spAutoFit/>
          </a:bodyPr>
          <a:lstStyle/>
          <a:p>
            <a:r>
              <a:rPr kumimoji="1" lang="ja-JP" altLang="en-US" sz="2000" dirty="0">
                <a:latin typeface="Arial Black" panose="020B0A04020102020204" pitchFamily="34" charset="0"/>
                <a:ea typeface="メイリオ" panose="020B0604030504040204" pitchFamily="50" charset="-128"/>
              </a:rPr>
              <a:t>応募者には順次</a:t>
            </a:r>
            <a:r>
              <a:rPr kumimoji="1" lang="en-US" altLang="ja-JP" sz="2000" dirty="0">
                <a:latin typeface="Arial Black" panose="020B0A04020102020204" pitchFamily="34" charset="0"/>
                <a:ea typeface="メイリオ" panose="020B0604030504040204" pitchFamily="50" charset="-128"/>
              </a:rPr>
              <a:t>WEB</a:t>
            </a:r>
            <a:r>
              <a:rPr kumimoji="1" lang="ja-JP" altLang="en-US" sz="2000" dirty="0">
                <a:latin typeface="Arial Black" panose="020B0A04020102020204" pitchFamily="34" charset="0"/>
                <a:ea typeface="メイリオ" panose="020B0604030504040204" pitchFamily="50" charset="-128"/>
              </a:rPr>
              <a:t>テストと</a:t>
            </a:r>
            <a:r>
              <a:rPr kumimoji="1" lang="en-US" altLang="ja-JP" sz="2000" dirty="0">
                <a:latin typeface="Arial Black" panose="020B0A04020102020204" pitchFamily="34" charset="0"/>
                <a:ea typeface="メイリオ" panose="020B0604030504040204" pitchFamily="50" charset="-128"/>
              </a:rPr>
              <a:t>ES</a:t>
            </a:r>
            <a:r>
              <a:rPr kumimoji="1" lang="ja-JP" altLang="en-US" sz="2000" dirty="0">
                <a:latin typeface="Arial Black" panose="020B0A04020102020204" pitchFamily="34" charset="0"/>
                <a:ea typeface="メイリオ" panose="020B0604030504040204" pitchFamily="50" charset="-128"/>
              </a:rPr>
              <a:t>提出の依頼をしますので</a:t>
            </a:r>
            <a:endParaRPr kumimoji="1" lang="en-US" altLang="ja-JP" sz="2000" dirty="0">
              <a:latin typeface="Arial Black" panose="020B0A04020102020204" pitchFamily="34" charset="0"/>
              <a:ea typeface="メイリオ" panose="020B0604030504040204" pitchFamily="50" charset="-128"/>
            </a:endParaRPr>
          </a:p>
          <a:p>
            <a:pPr algn="ctr"/>
            <a:r>
              <a:rPr lang="ja-JP" altLang="en-US" sz="2000" dirty="0">
                <a:latin typeface="Arial Black" panose="020B0A04020102020204" pitchFamily="34" charset="0"/>
                <a:ea typeface="メイリオ" panose="020B0604030504040204" pitchFamily="50" charset="-128"/>
              </a:rPr>
              <a:t>締切日までの</a:t>
            </a:r>
            <a:r>
              <a:rPr lang="en-US" altLang="ja-JP" sz="2000" dirty="0">
                <a:latin typeface="Arial Black" panose="020B0A04020102020204" pitchFamily="34" charset="0"/>
                <a:ea typeface="メイリオ" panose="020B0604030504040204" pitchFamily="50" charset="-128"/>
              </a:rPr>
              <a:t>ES</a:t>
            </a:r>
            <a:r>
              <a:rPr lang="ja-JP" altLang="en-US" sz="2000" dirty="0" err="1">
                <a:latin typeface="Arial Black" panose="020B0A04020102020204" pitchFamily="34" charset="0"/>
                <a:ea typeface="メイリオ" panose="020B0604030504040204" pitchFamily="50" charset="-128"/>
              </a:rPr>
              <a:t>の提</a:t>
            </a:r>
            <a:r>
              <a:rPr lang="ja-JP" altLang="en-US" sz="2000" dirty="0">
                <a:latin typeface="Arial Black" panose="020B0A04020102020204" pitchFamily="34" charset="0"/>
                <a:ea typeface="メイリオ" panose="020B0604030504040204" pitchFamily="50" charset="-128"/>
              </a:rPr>
              <a:t>出と</a:t>
            </a:r>
            <a:r>
              <a:rPr lang="en-US" altLang="ja-JP" sz="2000" dirty="0">
                <a:latin typeface="Arial Black" panose="020B0A04020102020204" pitchFamily="34" charset="0"/>
                <a:ea typeface="メイリオ" panose="020B0604030504040204" pitchFamily="50" charset="-128"/>
              </a:rPr>
              <a:t>WEB</a:t>
            </a:r>
            <a:r>
              <a:rPr lang="ja-JP" altLang="en-US" sz="2000" dirty="0">
                <a:latin typeface="Arial Black" panose="020B0A04020102020204" pitchFamily="34" charset="0"/>
                <a:ea typeface="メイリオ" panose="020B0604030504040204" pitchFamily="50" charset="-128"/>
              </a:rPr>
              <a:t>テストの受験をお願いします。</a:t>
            </a:r>
            <a:endParaRPr kumimoji="1" lang="ja-JP" altLang="en-US" sz="2000" dirty="0">
              <a:latin typeface="Arial Black" panose="020B0A04020102020204" pitchFamily="34" charset="0"/>
              <a:ea typeface="メイリオ" panose="020B0604030504040204" pitchFamily="50" charset="-128"/>
            </a:endParaRPr>
          </a:p>
        </p:txBody>
      </p:sp>
      <p:sp>
        <p:nvSpPr>
          <p:cNvPr id="15" name="四角形: 角を丸くする 10">
            <a:extLst>
              <a:ext uri="{FF2B5EF4-FFF2-40B4-BE49-F238E27FC236}">
                <a16:creationId xmlns:a16="http://schemas.microsoft.com/office/drawing/2014/main" id="{BA4376E3-8FF1-421C-92BD-755D1791F95A}"/>
              </a:ext>
            </a:extLst>
          </p:cNvPr>
          <p:cNvSpPr/>
          <p:nvPr/>
        </p:nvSpPr>
        <p:spPr>
          <a:xfrm>
            <a:off x="3531221" y="3958251"/>
            <a:ext cx="5129561" cy="6120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Arial Black" panose="020B0A04020102020204" pitchFamily="34" charset="0"/>
                <a:ea typeface="メイリオ" panose="020B0604030504040204" pitchFamily="50" charset="-128"/>
              </a:rPr>
              <a:t>面接選考</a:t>
            </a:r>
            <a:r>
              <a:rPr lang="en-US" altLang="ja-JP" sz="2600" b="1" dirty="0">
                <a:solidFill>
                  <a:schemeClr val="bg1"/>
                </a:solidFill>
                <a:latin typeface="Arial Black" panose="020B0A04020102020204" pitchFamily="34" charset="0"/>
                <a:ea typeface="メイリオ" panose="020B0604030504040204" pitchFamily="50" charset="-128"/>
              </a:rPr>
              <a:t>2~3</a:t>
            </a:r>
            <a:r>
              <a:rPr lang="ja-JP" altLang="en-US" sz="2600" b="1" dirty="0">
                <a:solidFill>
                  <a:schemeClr val="bg1"/>
                </a:solidFill>
                <a:latin typeface="Arial Black" panose="020B0A04020102020204" pitchFamily="34" charset="0"/>
                <a:ea typeface="メイリオ" panose="020B0604030504040204" pitchFamily="50" charset="-128"/>
              </a:rPr>
              <a:t>回</a:t>
            </a:r>
            <a:endParaRPr kumimoji="1" lang="ja-JP" altLang="en-US" sz="2600" b="1" dirty="0">
              <a:solidFill>
                <a:schemeClr val="bg1"/>
              </a:solidFill>
              <a:latin typeface="Arial Black" panose="020B0A04020102020204" pitchFamily="34" charset="0"/>
              <a:ea typeface="メイリオ" panose="020B0604030504040204" pitchFamily="50" charset="-128"/>
            </a:endParaRPr>
          </a:p>
        </p:txBody>
      </p:sp>
      <p:sp>
        <p:nvSpPr>
          <p:cNvPr id="16" name="四角形: 角を丸くする 15">
            <a:extLst>
              <a:ext uri="{FF2B5EF4-FFF2-40B4-BE49-F238E27FC236}">
                <a16:creationId xmlns:a16="http://schemas.microsoft.com/office/drawing/2014/main" id="{FDFE2BF8-1E16-434A-8673-C8683850E019}"/>
              </a:ext>
            </a:extLst>
          </p:cNvPr>
          <p:cNvSpPr/>
          <p:nvPr/>
        </p:nvSpPr>
        <p:spPr>
          <a:xfrm>
            <a:off x="3531220" y="5104294"/>
            <a:ext cx="5129561" cy="61200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メイリオ" panose="020B0604030504040204" pitchFamily="50" charset="-128"/>
                <a:ea typeface="メイリオ" panose="020B0604030504040204" pitchFamily="50" charset="-128"/>
              </a:rPr>
              <a:t>内々定</a:t>
            </a:r>
            <a:endParaRPr kumimoji="1" lang="ja-JP" altLang="en-US" sz="2600" b="1" dirty="0">
              <a:solidFill>
                <a:schemeClr val="bg1"/>
              </a:solidFill>
              <a:latin typeface="メイリオ" panose="020B0604030504040204" pitchFamily="50" charset="-128"/>
              <a:ea typeface="メイリオ" panose="020B0604030504040204" pitchFamily="50" charset="-128"/>
            </a:endParaRPr>
          </a:p>
        </p:txBody>
      </p:sp>
      <p:sp>
        <p:nvSpPr>
          <p:cNvPr id="17" name="矢印: 右 16">
            <a:extLst>
              <a:ext uri="{FF2B5EF4-FFF2-40B4-BE49-F238E27FC236}">
                <a16:creationId xmlns:a16="http://schemas.microsoft.com/office/drawing/2014/main" id="{27CA7DF4-4995-4564-BEC9-AABA10E20289}"/>
              </a:ext>
            </a:extLst>
          </p:cNvPr>
          <p:cNvSpPr/>
          <p:nvPr/>
        </p:nvSpPr>
        <p:spPr>
          <a:xfrm rot="5400000">
            <a:off x="5903179" y="1721937"/>
            <a:ext cx="423746" cy="17061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矢印: 右 6">
            <a:extLst>
              <a:ext uri="{FF2B5EF4-FFF2-40B4-BE49-F238E27FC236}">
                <a16:creationId xmlns:a16="http://schemas.microsoft.com/office/drawing/2014/main" id="{149B5B12-BE7A-49B5-8F96-3D73C4CB6F6C}"/>
              </a:ext>
            </a:extLst>
          </p:cNvPr>
          <p:cNvSpPr/>
          <p:nvPr/>
        </p:nvSpPr>
        <p:spPr>
          <a:xfrm rot="5400000">
            <a:off x="5903178" y="2838162"/>
            <a:ext cx="423746" cy="17061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9" name="矢印: 右 6">
            <a:extLst>
              <a:ext uri="{FF2B5EF4-FFF2-40B4-BE49-F238E27FC236}">
                <a16:creationId xmlns:a16="http://schemas.microsoft.com/office/drawing/2014/main" id="{71AB4E26-889F-46C8-A3AE-5DC35517176A}"/>
              </a:ext>
            </a:extLst>
          </p:cNvPr>
          <p:cNvSpPr/>
          <p:nvPr/>
        </p:nvSpPr>
        <p:spPr>
          <a:xfrm rot="5400000">
            <a:off x="5903179" y="3984204"/>
            <a:ext cx="423746" cy="1706137"/>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Tree>
    <p:extLst>
      <p:ext uri="{BB962C8B-B14F-4D97-AF65-F5344CB8AC3E}">
        <p14:creationId xmlns:p14="http://schemas.microsoft.com/office/powerpoint/2010/main" val="614797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dirty="0"/>
              <a:t>タイトルとコンテンツのレイアウト </a:t>
            </a:r>
            <a:r>
              <a:rPr lang="en-US" altLang="ja-JP" dirty="0"/>
              <a:t>(</a:t>
            </a:r>
            <a:r>
              <a:rPr lang="ja-JP" altLang="en-US" dirty="0"/>
              <a:t>グラフ</a:t>
            </a:r>
            <a:r>
              <a:rPr lang="en-US" altLang="ja-JP" dirty="0"/>
              <a:t>)</a:t>
            </a:r>
            <a:endParaRPr lang="ja-JP" altLang="en-US" dirty="0"/>
          </a:p>
        </p:txBody>
      </p:sp>
      <p:graphicFrame>
        <p:nvGraphicFramePr>
          <p:cNvPr id="6" name="コンテンツ プレースホルダー 5" descr="集合縦棒グラフ" title="グラフ"/>
          <p:cNvGraphicFramePr>
            <a:graphicFrameLocks noGrp="1"/>
          </p:cNvGraphicFramePr>
          <p:nvPr>
            <p:ph idx="4294967295"/>
            <p:extLst>
              <p:ext uri="{D42A27DB-BD31-4B8C-83A1-F6EECF244321}">
                <p14:modId xmlns:p14="http://schemas.microsoft.com/office/powerpoint/2010/main" val="1318402629"/>
              </p:ext>
            </p:extLst>
          </p:nvPr>
        </p:nvGraphicFramePr>
        <p:xfrm>
          <a:off x="1104900" y="1600200"/>
          <a:ext cx="99822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1027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dirty="0"/>
              <a:t>表を使用した </a:t>
            </a:r>
            <a:r>
              <a:rPr lang="en-US" altLang="ja-JP" dirty="0"/>
              <a:t>2 </a:t>
            </a:r>
            <a:r>
              <a:rPr lang="ja-JP" altLang="en-US" dirty="0"/>
              <a:t>段組レイアウト</a:t>
            </a:r>
          </a:p>
        </p:txBody>
      </p:sp>
      <p:sp>
        <p:nvSpPr>
          <p:cNvPr id="3" name="コンテンツ プレースホルダー 2"/>
          <p:cNvSpPr>
            <a:spLocks noGrp="1"/>
          </p:cNvSpPr>
          <p:nvPr>
            <p:ph sz="half" idx="4294967295"/>
          </p:nvPr>
        </p:nvSpPr>
        <p:spPr>
          <a:xfrm>
            <a:off x="1104900" y="1621766"/>
            <a:ext cx="4914900" cy="4572000"/>
          </a:xfrm>
        </p:spPr>
        <p:txBody>
          <a:bodyPr rtlCol="0"/>
          <a:lstStyle/>
          <a:p>
            <a:pPr rtl="0"/>
            <a:r>
              <a:rPr lang="ja-JP" altLang="en-US" dirty="0">
                <a:latin typeface="Meiryo UI" panose="020B0604030504040204" pitchFamily="50" charset="-128"/>
                <a:ea typeface="Meiryo UI" panose="020B0604030504040204" pitchFamily="50" charset="-128"/>
              </a:rPr>
              <a:t>ここに最初の箇条書き項目</a:t>
            </a:r>
          </a:p>
          <a:p>
            <a:pPr rtl="0"/>
            <a:r>
              <a:rPr lang="ja-JP" altLang="en-US" dirty="0">
                <a:latin typeface="Meiryo UI" panose="020B0604030504040204" pitchFamily="50" charset="-128"/>
                <a:ea typeface="Meiryo UI" panose="020B0604030504040204" pitchFamily="50" charset="-128"/>
              </a:rPr>
              <a:t>ここに </a:t>
            </a:r>
            <a:r>
              <a:rPr lang="en-US" altLang="ja-JP" dirty="0">
                <a:latin typeface="Meiryo UI" panose="020B0604030504040204" pitchFamily="50" charset="-128"/>
                <a:ea typeface="Meiryo UI" panose="020B0604030504040204" pitchFamily="50" charset="-128"/>
              </a:rPr>
              <a:t>2 </a:t>
            </a:r>
            <a:r>
              <a:rPr lang="ja-JP" altLang="en-US" dirty="0">
                <a:latin typeface="Meiryo UI" panose="020B0604030504040204" pitchFamily="50" charset="-128"/>
                <a:ea typeface="Meiryo UI" panose="020B0604030504040204" pitchFamily="50" charset="-128"/>
              </a:rPr>
              <a:t>番目の箇条書き項目</a:t>
            </a:r>
          </a:p>
          <a:p>
            <a:pPr rtl="0"/>
            <a:r>
              <a:rPr lang="ja-JP" altLang="en-US" dirty="0">
                <a:latin typeface="Meiryo UI" panose="020B0604030504040204" pitchFamily="50" charset="-128"/>
                <a:ea typeface="Meiryo UI" panose="020B0604030504040204" pitchFamily="50" charset="-128"/>
              </a:rPr>
              <a:t>ここに </a:t>
            </a:r>
            <a:r>
              <a:rPr lang="en-US" altLang="ja-JP" dirty="0">
                <a:latin typeface="Meiryo UI" panose="020B0604030504040204" pitchFamily="50" charset="-128"/>
                <a:ea typeface="Meiryo UI" panose="020B0604030504040204" pitchFamily="50" charset="-128"/>
              </a:rPr>
              <a:t>3 </a:t>
            </a:r>
            <a:r>
              <a:rPr lang="ja-JP" altLang="en-US" dirty="0">
                <a:latin typeface="Meiryo UI" panose="020B0604030504040204" pitchFamily="50" charset="-128"/>
                <a:ea typeface="Meiryo UI" panose="020B0604030504040204" pitchFamily="50" charset="-128"/>
              </a:rPr>
              <a:t>番目の箇条書き項目</a:t>
            </a:r>
          </a:p>
        </p:txBody>
      </p:sp>
      <p:graphicFrame>
        <p:nvGraphicFramePr>
          <p:cNvPr id="16" name="コンテンツ プレースホルダー 15" descr="3 列 4 行の表サンプル" title="表"/>
          <p:cNvGraphicFramePr>
            <a:graphicFrameLocks noGrp="1"/>
          </p:cNvGraphicFramePr>
          <p:nvPr>
            <p:ph sz="half" idx="4294967295"/>
            <p:extLst>
              <p:ext uri="{D42A27DB-BD31-4B8C-83A1-F6EECF244321}">
                <p14:modId xmlns:p14="http://schemas.microsoft.com/office/powerpoint/2010/main" val="4205405240"/>
              </p:ext>
            </p:extLst>
          </p:nvPr>
        </p:nvGraphicFramePr>
        <p:xfrm>
          <a:off x="6254750" y="1626079"/>
          <a:ext cx="4914900" cy="1828800"/>
        </p:xfrm>
        <a:graphic>
          <a:graphicData uri="http://schemas.openxmlformats.org/drawingml/2006/table">
            <a:tbl>
              <a:tblPr firstRow="1" bandRow="1">
                <a:tableStyleId>{5C22544A-7EE6-4342-B048-85BDC9FD1C3A}</a:tableStyleId>
              </a:tblPr>
              <a:tblGrid>
                <a:gridCol w="1638300">
                  <a:extLst>
                    <a:ext uri="{9D8B030D-6E8A-4147-A177-3AD203B41FA5}">
                      <a16:colId xmlns:a16="http://schemas.microsoft.com/office/drawing/2014/main" val="20000"/>
                    </a:ext>
                  </a:extLst>
                </a:gridCol>
                <a:gridCol w="1638300">
                  <a:extLst>
                    <a:ext uri="{9D8B030D-6E8A-4147-A177-3AD203B41FA5}">
                      <a16:colId xmlns:a16="http://schemas.microsoft.com/office/drawing/2014/main" val="20001"/>
                    </a:ext>
                  </a:extLst>
                </a:gridCol>
                <a:gridCol w="1638300">
                  <a:extLst>
                    <a:ext uri="{9D8B030D-6E8A-4147-A177-3AD203B41FA5}">
                      <a16:colId xmlns:a16="http://schemas.microsoft.com/office/drawing/2014/main" val="20002"/>
                    </a:ext>
                  </a:extLst>
                </a:gridCol>
              </a:tblGrid>
              <a:tr h="457200">
                <a:tc>
                  <a:txBody>
                    <a:bodyPr/>
                    <a:lstStyle/>
                    <a:p>
                      <a:pPr rtl="0"/>
                      <a:endParaRPr lang="ja-JP" altLang="en-US" noProof="0" dirty="0">
                        <a:latin typeface="メイリオ" panose="020B0604030504040204" pitchFamily="50" charset="-128"/>
                        <a:ea typeface="メイリオ" panose="020B0604030504040204" pitchFamily="50" charset="-128"/>
                      </a:endParaRPr>
                    </a:p>
                  </a:txBody>
                  <a:tcPr anchor="ctr"/>
                </a:tc>
                <a:tc>
                  <a:txBody>
                    <a:bodyPr/>
                    <a:lstStyle/>
                    <a:p>
                      <a:pPr algn="ctr" rtl="0"/>
                      <a:r>
                        <a:rPr lang="ja-JP" altLang="en-US" noProof="0" dirty="0">
                          <a:latin typeface="メイリオ" panose="020B0604030504040204" pitchFamily="50" charset="-128"/>
                          <a:ea typeface="メイリオ" panose="020B0604030504040204" pitchFamily="50" charset="-128"/>
                        </a:rPr>
                        <a:t>グループ </a:t>
                      </a:r>
                      <a:r>
                        <a:rPr lang="en-US" altLang="ja-JP" noProof="0" dirty="0">
                          <a:latin typeface="メイリオ" panose="020B0604030504040204" pitchFamily="50" charset="-128"/>
                          <a:ea typeface="メイリオ" panose="020B0604030504040204" pitchFamily="50" charset="-128"/>
                        </a:rPr>
                        <a:t>1</a:t>
                      </a:r>
                    </a:p>
                  </a:txBody>
                  <a:tcPr anchor="ctr"/>
                </a:tc>
                <a:tc>
                  <a:txBody>
                    <a:bodyPr/>
                    <a:lstStyle/>
                    <a:p>
                      <a:pPr algn="ctr" rtl="0"/>
                      <a:r>
                        <a:rPr lang="ja-JP" altLang="en-US" noProof="0" dirty="0">
                          <a:latin typeface="メイリオ" panose="020B0604030504040204" pitchFamily="50" charset="-128"/>
                          <a:ea typeface="メイリオ" panose="020B0604030504040204" pitchFamily="50" charset="-128"/>
                        </a:rPr>
                        <a:t>グループ </a:t>
                      </a:r>
                      <a:r>
                        <a:rPr lang="en-US" altLang="ja-JP" noProof="0" dirty="0">
                          <a:latin typeface="メイリオ" panose="020B0604030504040204" pitchFamily="50" charset="-128"/>
                          <a:ea typeface="メイリオ" panose="020B0604030504040204" pitchFamily="50" charset="-128"/>
                        </a:rPr>
                        <a:t>2</a:t>
                      </a:r>
                    </a:p>
                  </a:txBody>
                  <a:tcPr anchor="ctr"/>
                </a:tc>
                <a:extLst>
                  <a:ext uri="{0D108BD9-81ED-4DB2-BD59-A6C34878D82A}">
                    <a16:rowId xmlns:a16="http://schemas.microsoft.com/office/drawing/2014/main" val="10000"/>
                  </a:ext>
                </a:extLst>
              </a:tr>
              <a:tr h="457200">
                <a:tc>
                  <a:txBody>
                    <a:bodyPr/>
                    <a:lstStyle/>
                    <a:p>
                      <a:pPr rtl="0"/>
                      <a:r>
                        <a:rPr lang="ja-JP" altLang="en-US" noProof="0" dirty="0">
                          <a:latin typeface="メイリオ" panose="020B0604030504040204" pitchFamily="50" charset="-128"/>
                          <a:ea typeface="メイリオ" panose="020B0604030504040204" pitchFamily="50" charset="-128"/>
                        </a:rPr>
                        <a:t>クラス </a:t>
                      </a:r>
                      <a:r>
                        <a:rPr lang="en-US" altLang="ja-JP" noProof="0" dirty="0">
                          <a:latin typeface="メイリオ" panose="020B0604030504040204" pitchFamily="50" charset="-128"/>
                          <a:ea typeface="メイリオ" panose="020B0604030504040204" pitchFamily="50" charset="-128"/>
                        </a:rPr>
                        <a:t>1</a:t>
                      </a:r>
                    </a:p>
                  </a:txBody>
                  <a:tcPr anchor="ctr"/>
                </a:tc>
                <a:tc>
                  <a:txBody>
                    <a:bodyPr/>
                    <a:lstStyle/>
                    <a:p>
                      <a:pPr algn="ctr" rtl="0"/>
                      <a:r>
                        <a:rPr lang="en-US" altLang="ja-JP" noProof="0" dirty="0">
                          <a:latin typeface="メイリオ" panose="020B0604030504040204" pitchFamily="50" charset="-128"/>
                          <a:ea typeface="メイリオ" panose="020B0604030504040204" pitchFamily="50" charset="-128"/>
                        </a:rPr>
                        <a:t>82</a:t>
                      </a:r>
                    </a:p>
                  </a:txBody>
                  <a:tcPr anchor="ctr"/>
                </a:tc>
                <a:tc>
                  <a:txBody>
                    <a:bodyPr/>
                    <a:lstStyle/>
                    <a:p>
                      <a:pPr algn="ctr" rtl="0"/>
                      <a:r>
                        <a:rPr lang="en-US" altLang="ja-JP" noProof="0" dirty="0">
                          <a:latin typeface="メイリオ" panose="020B0604030504040204" pitchFamily="50" charset="-128"/>
                          <a:ea typeface="メイリオ" panose="020B0604030504040204" pitchFamily="50" charset="-128"/>
                        </a:rPr>
                        <a:t>95</a:t>
                      </a:r>
                    </a:p>
                  </a:txBody>
                  <a:tcPr anchor="ctr"/>
                </a:tc>
                <a:extLst>
                  <a:ext uri="{0D108BD9-81ED-4DB2-BD59-A6C34878D82A}">
                    <a16:rowId xmlns:a16="http://schemas.microsoft.com/office/drawing/2014/main" val="10001"/>
                  </a:ext>
                </a:extLst>
              </a:tr>
              <a:tr h="457200">
                <a:tc>
                  <a:txBody>
                    <a:bodyPr/>
                    <a:lstStyle/>
                    <a:p>
                      <a:pPr rtl="0"/>
                      <a:r>
                        <a:rPr lang="ja-JP" altLang="en-US" noProof="0" dirty="0">
                          <a:latin typeface="メイリオ" panose="020B0604030504040204" pitchFamily="50" charset="-128"/>
                          <a:ea typeface="メイリオ" panose="020B0604030504040204" pitchFamily="50" charset="-128"/>
                        </a:rPr>
                        <a:t>クラス </a:t>
                      </a:r>
                      <a:r>
                        <a:rPr lang="en-US" altLang="ja-JP" noProof="0" dirty="0">
                          <a:latin typeface="メイリオ" panose="020B0604030504040204" pitchFamily="50" charset="-128"/>
                          <a:ea typeface="メイリオ" panose="020B0604030504040204" pitchFamily="50" charset="-128"/>
                        </a:rPr>
                        <a:t>2</a:t>
                      </a:r>
                      <a:endParaRPr lang="ja-JP" altLang="en-US" noProof="0" dirty="0">
                        <a:latin typeface="メイリオ" panose="020B0604030504040204" pitchFamily="50" charset="-128"/>
                        <a:ea typeface="メイリオ" panose="020B0604030504040204" pitchFamily="50" charset="-128"/>
                      </a:endParaRPr>
                    </a:p>
                  </a:txBody>
                  <a:tcPr anchor="ctr"/>
                </a:tc>
                <a:tc>
                  <a:txBody>
                    <a:bodyPr/>
                    <a:lstStyle/>
                    <a:p>
                      <a:pPr algn="ctr" rtl="0"/>
                      <a:r>
                        <a:rPr lang="en-US" altLang="ja-JP" noProof="0" dirty="0">
                          <a:latin typeface="メイリオ" panose="020B0604030504040204" pitchFamily="50" charset="-128"/>
                          <a:ea typeface="メイリオ" panose="020B0604030504040204" pitchFamily="50" charset="-128"/>
                        </a:rPr>
                        <a:t>76</a:t>
                      </a:r>
                    </a:p>
                  </a:txBody>
                  <a:tcPr anchor="ctr"/>
                </a:tc>
                <a:tc>
                  <a:txBody>
                    <a:bodyPr/>
                    <a:lstStyle/>
                    <a:p>
                      <a:pPr algn="ctr" rtl="0"/>
                      <a:r>
                        <a:rPr lang="en-US" altLang="ja-JP" noProof="0" dirty="0">
                          <a:latin typeface="メイリオ" panose="020B0604030504040204" pitchFamily="50" charset="-128"/>
                          <a:ea typeface="メイリオ" panose="020B0604030504040204" pitchFamily="50" charset="-128"/>
                        </a:rPr>
                        <a:t>88</a:t>
                      </a:r>
                    </a:p>
                  </a:txBody>
                  <a:tcPr anchor="ctr"/>
                </a:tc>
                <a:extLst>
                  <a:ext uri="{0D108BD9-81ED-4DB2-BD59-A6C34878D82A}">
                    <a16:rowId xmlns:a16="http://schemas.microsoft.com/office/drawing/2014/main" val="10002"/>
                  </a:ext>
                </a:extLst>
              </a:tr>
              <a:tr h="457200">
                <a:tc>
                  <a:txBody>
                    <a:bodyPr/>
                    <a:lstStyle/>
                    <a:p>
                      <a:pPr rtl="0"/>
                      <a:r>
                        <a:rPr lang="ja-JP" altLang="en-US" noProof="0" dirty="0">
                          <a:latin typeface="メイリオ" panose="020B0604030504040204" pitchFamily="50" charset="-128"/>
                          <a:ea typeface="メイリオ" panose="020B0604030504040204" pitchFamily="50" charset="-128"/>
                        </a:rPr>
                        <a:t>クラス </a:t>
                      </a:r>
                      <a:r>
                        <a:rPr lang="en-US" altLang="ja-JP" noProof="0" dirty="0">
                          <a:latin typeface="メイリオ" panose="020B0604030504040204" pitchFamily="50" charset="-128"/>
                          <a:ea typeface="メイリオ" panose="020B0604030504040204" pitchFamily="50" charset="-128"/>
                        </a:rPr>
                        <a:t>3</a:t>
                      </a:r>
                    </a:p>
                  </a:txBody>
                  <a:tcPr anchor="ctr"/>
                </a:tc>
                <a:tc>
                  <a:txBody>
                    <a:bodyPr/>
                    <a:lstStyle/>
                    <a:p>
                      <a:pPr algn="ctr" rtl="0"/>
                      <a:r>
                        <a:rPr lang="en-US" altLang="ja-JP" noProof="0" dirty="0">
                          <a:latin typeface="メイリオ" panose="020B0604030504040204" pitchFamily="50" charset="-128"/>
                          <a:ea typeface="メイリオ" panose="020B0604030504040204" pitchFamily="50" charset="-128"/>
                        </a:rPr>
                        <a:t>84</a:t>
                      </a:r>
                    </a:p>
                  </a:txBody>
                  <a:tcPr anchor="ctr"/>
                </a:tc>
                <a:tc>
                  <a:txBody>
                    <a:bodyPr/>
                    <a:lstStyle/>
                    <a:p>
                      <a:pPr algn="ctr" rtl="0"/>
                      <a:r>
                        <a:rPr lang="en-US" altLang="ja-JP" noProof="0" dirty="0">
                          <a:latin typeface="メイリオ" panose="020B0604030504040204" pitchFamily="50" charset="-128"/>
                          <a:ea typeface="メイリオ" panose="020B0604030504040204" pitchFamily="50" charset="-128"/>
                        </a:rPr>
                        <a:t>90</a:t>
                      </a:r>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dirty="0"/>
              <a:t>タイトルとコンテンツのレイアウト </a:t>
            </a:r>
            <a:r>
              <a:rPr lang="en-US" altLang="ja-JP" dirty="0"/>
              <a:t>(SmartArt)</a:t>
            </a:r>
            <a:endParaRPr lang="ja-JP" altLang="en-US" dirty="0"/>
          </a:p>
        </p:txBody>
      </p:sp>
      <p:graphicFrame>
        <p:nvGraphicFramePr>
          <p:cNvPr id="4" name="コンテンツ プレースホルダー 3" descr="積み上げリスト" title="SmartArt"/>
          <p:cNvGraphicFramePr>
            <a:graphicFrameLocks noGrp="1"/>
          </p:cNvGraphicFramePr>
          <p:nvPr>
            <p:ph idx="4294967295"/>
            <p:extLst>
              <p:ext uri="{D42A27DB-BD31-4B8C-83A1-F6EECF244321}">
                <p14:modId xmlns:p14="http://schemas.microsoft.com/office/powerpoint/2010/main" val="3761371929"/>
              </p:ext>
            </p:extLst>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1.</a:t>
            </a:r>
            <a:r>
              <a:rPr lang="ja-JP" altLang="en-US" dirty="0"/>
              <a:t>企業概要と事業の強み</a:t>
            </a:r>
            <a:endParaRPr kumimoji="1" lang="ja-JP" altLang="en-US" dirty="0"/>
          </a:p>
        </p:txBody>
      </p:sp>
      <p:sp>
        <p:nvSpPr>
          <p:cNvPr id="3" name="テキスト プレースホルダー 2"/>
          <p:cNvSpPr>
            <a:spLocks noGrp="1"/>
          </p:cNvSpPr>
          <p:nvPr>
            <p:ph type="body" idx="1"/>
          </p:nvPr>
        </p:nvSpPr>
        <p:spPr/>
        <p:txBody>
          <a:bodyPr/>
          <a:lstStyle/>
          <a:p>
            <a:r>
              <a:rPr kumimoji="1" lang="ja-JP" altLang="en-US" dirty="0">
                <a:latin typeface="Arial Black" panose="020B0A04020102020204" pitchFamily="34" charset="0"/>
              </a:rPr>
              <a:t>ビューポイント重工株式会社　</a:t>
            </a:r>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Tree>
    <p:extLst>
      <p:ext uri="{BB962C8B-B14F-4D97-AF65-F5344CB8AC3E}">
        <p14:creationId xmlns:p14="http://schemas.microsoft.com/office/powerpoint/2010/main" val="247433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dirty="0"/>
              <a:t>タイトル付きの図のレイアウト</a:t>
            </a:r>
          </a:p>
        </p:txBody>
      </p:sp>
      <p:pic>
        <p:nvPicPr>
          <p:cNvPr id="5" name="図プレースホルダー 4" descr="棚にある本のクローズアップと、前景および背景のぼやけたその他の本" title="サンプルの図"/>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155" r="3155"/>
          <a:stretch>
            <a:fillRect/>
          </a:stretch>
        </p:blipFill>
        <p:spPr/>
      </p:pic>
      <p:sp>
        <p:nvSpPr>
          <p:cNvPr id="4" name="テキスト プレースホルダー 3"/>
          <p:cNvSpPr>
            <a:spLocks noGrp="1"/>
          </p:cNvSpPr>
          <p:nvPr>
            <p:ph type="body" sz="half" idx="2"/>
          </p:nvPr>
        </p:nvSpPr>
        <p:spPr/>
        <p:txBody>
          <a:bodyPr rtlCol="0"/>
          <a:lstStyle/>
          <a:p>
            <a:pPr rtl="0"/>
            <a:r>
              <a:rPr lang="ja-JP" altLang="en-US" dirty="0">
                <a:latin typeface="メイリオ" panose="020B0604030504040204" pitchFamily="50" charset="-128"/>
                <a:ea typeface="メイリオ" panose="020B0604030504040204" pitchFamily="50" charset="-128"/>
              </a:rPr>
              <a:t>キャプション</a:t>
            </a:r>
          </a:p>
        </p:txBody>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Arial Black" panose="020B0A04020102020204" pitchFamily="34" charset="0"/>
              </a:rPr>
              <a:t>会社</a:t>
            </a:r>
            <a:r>
              <a:rPr kumimoji="1" lang="en-US" altLang="ja-JP" dirty="0">
                <a:latin typeface="Arial Black" panose="020B0A04020102020204" pitchFamily="34" charset="0"/>
              </a:rPr>
              <a:t>DATA</a:t>
            </a:r>
            <a:endParaRPr kumimoji="1" lang="ja-JP" altLang="en-US" dirty="0">
              <a:latin typeface="Arial Black" panose="020B0A04020102020204" pitchFamily="34" charset="0"/>
            </a:endParaRPr>
          </a:p>
        </p:txBody>
      </p:sp>
      <p:graphicFrame>
        <p:nvGraphicFramePr>
          <p:cNvPr id="3" name="表 2">
            <a:extLst>
              <a:ext uri="{FF2B5EF4-FFF2-40B4-BE49-F238E27FC236}">
                <a16:creationId xmlns:a16="http://schemas.microsoft.com/office/drawing/2014/main" id="{C1DAC8CD-6B6F-439E-BA7D-6C37AC9DBDF2}"/>
              </a:ext>
            </a:extLst>
          </p:cNvPr>
          <p:cNvGraphicFramePr>
            <a:graphicFrameLocks noGrp="1"/>
          </p:cNvGraphicFramePr>
          <p:nvPr>
            <p:extLst>
              <p:ext uri="{D42A27DB-BD31-4B8C-83A1-F6EECF244321}">
                <p14:modId xmlns:p14="http://schemas.microsoft.com/office/powerpoint/2010/main" val="4144603038"/>
              </p:ext>
            </p:extLst>
          </p:nvPr>
        </p:nvGraphicFramePr>
        <p:xfrm>
          <a:off x="1104900" y="1287659"/>
          <a:ext cx="9980682" cy="4990368"/>
        </p:xfrm>
        <a:graphic>
          <a:graphicData uri="http://schemas.openxmlformats.org/drawingml/2006/table">
            <a:tbl>
              <a:tblPr firstRow="1" bandRow="1">
                <a:tableStyleId>{2D5ABB26-0587-4C30-8999-92F81FD0307C}</a:tableStyleId>
              </a:tblPr>
              <a:tblGrid>
                <a:gridCol w="2259777">
                  <a:extLst>
                    <a:ext uri="{9D8B030D-6E8A-4147-A177-3AD203B41FA5}">
                      <a16:colId xmlns:a16="http://schemas.microsoft.com/office/drawing/2014/main" val="749954775"/>
                    </a:ext>
                  </a:extLst>
                </a:gridCol>
                <a:gridCol w="7720905">
                  <a:extLst>
                    <a:ext uri="{9D8B030D-6E8A-4147-A177-3AD203B41FA5}">
                      <a16:colId xmlns:a16="http://schemas.microsoft.com/office/drawing/2014/main" val="3908146384"/>
                    </a:ext>
                  </a:extLst>
                </a:gridCol>
              </a:tblGrid>
              <a:tr h="643452">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創業</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1908</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（明治</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41</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56834509"/>
                  </a:ext>
                </a:extLst>
              </a:tr>
              <a:tr h="643452">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設立</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1940</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（昭和</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15</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58688968"/>
                  </a:ext>
                </a:extLst>
              </a:tr>
              <a:tr h="643452">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本社</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東京都港区</a:t>
                      </a:r>
                      <a:endPar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85474871"/>
                  </a:ext>
                </a:extLst>
              </a:tr>
              <a:tr h="643452">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資本金</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275</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8</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21067569"/>
                  </a:ext>
                </a:extLst>
              </a:tr>
              <a:tr h="643452">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売上高</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1,458</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3</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637856366"/>
                  </a:ext>
                </a:extLst>
              </a:tr>
              <a:tr h="643452">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従業員数</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単体：</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1,955</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名（</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3</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月</a:t>
                      </a:r>
                      <a:r>
                        <a:rPr kumimoji="1" lang="en-US" altLang="ja-JP" sz="2400" dirty="0">
                          <a:solidFill>
                            <a:schemeClr val="tx2">
                              <a:lumMod val="85000"/>
                              <a:lumOff val="15000"/>
                            </a:schemeClr>
                          </a:solidFill>
                          <a:latin typeface="Arial Black" panose="020B0A04020102020204" pitchFamily="34" charset="0"/>
                          <a:ea typeface="メイリオ" panose="020B0604030504040204" pitchFamily="50" charset="-128"/>
                        </a:rPr>
                        <a:t>31</a:t>
                      </a:r>
                      <a:r>
                        <a:rPr kumimoji="1" lang="ja-JP" altLang="en-US" sz="2400" dirty="0">
                          <a:solidFill>
                            <a:schemeClr val="tx2">
                              <a:lumMod val="85000"/>
                              <a:lumOff val="15000"/>
                            </a:schemeClr>
                          </a:solidFill>
                          <a:latin typeface="Arial Black" panose="020B0A04020102020204" pitchFamily="34" charset="0"/>
                          <a:ea typeface="メイリオ" panose="020B0604030504040204" pitchFamily="50" charset="-128"/>
                        </a:rPr>
                        <a:t>日現在）</a:t>
                      </a:r>
                      <a:endPar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2171110"/>
                  </a:ext>
                </a:extLst>
              </a:tr>
              <a:tr h="1129656">
                <a:tc>
                  <a:txBody>
                    <a:bodyPr/>
                    <a:lstStyle/>
                    <a:p>
                      <a:r>
                        <a:rPr kumimoji="1" lang="ja-JP" altLang="en-US" sz="2400" b="1" dirty="0">
                          <a:solidFill>
                            <a:schemeClr val="tx2">
                              <a:lumMod val="85000"/>
                              <a:lumOff val="15000"/>
                            </a:schemeClr>
                          </a:solidFill>
                          <a:latin typeface="Arial Black" panose="020B0A04020102020204" pitchFamily="34" charset="0"/>
                          <a:ea typeface="メイリオ" panose="020B0604030504040204" pitchFamily="50" charset="-128"/>
                        </a:rPr>
                        <a:t>事業内容</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ja-JP" altLang="en-US" sz="2000" dirty="0">
                          <a:solidFill>
                            <a:schemeClr val="tx2">
                              <a:lumMod val="85000"/>
                              <a:lumOff val="15000"/>
                            </a:schemeClr>
                          </a:solidFill>
                          <a:latin typeface="Arial Black" panose="020B0A04020102020204" pitchFamily="34" charset="0"/>
                          <a:ea typeface="メイリオ" panose="020B0604030504040204" pitchFamily="50" charset="-128"/>
                        </a:rPr>
                        <a:t>発電プラント、産業機械、船舶、鉄道車両、航空機、各種エネルギー機器、プラントエンジニアリング、環境保全装置などの製造・販売</a:t>
                      </a:r>
                      <a:endParaRPr kumimoji="1" lang="ja-JP" altLang="en-US" sz="2000" b="1" dirty="0">
                        <a:solidFill>
                          <a:schemeClr val="tx2">
                            <a:lumMod val="85000"/>
                            <a:lumOff val="15000"/>
                          </a:schemeClr>
                        </a:solidFill>
                        <a:latin typeface="Arial Black" panose="020B0A04020102020204" pitchFamily="34" charset="0"/>
                        <a:ea typeface="メイリオ" panose="020B0604030504040204" pitchFamily="50" charset="-128"/>
                      </a:endParaRP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2303702"/>
                  </a:ext>
                </a:extLst>
              </a:tr>
            </a:tbl>
          </a:graphicData>
        </a:graphic>
      </p:graphicFrame>
    </p:spTree>
    <p:extLst>
      <p:ext uri="{BB962C8B-B14F-4D97-AF65-F5344CB8AC3E}">
        <p14:creationId xmlns:p14="http://schemas.microsoft.com/office/powerpoint/2010/main" val="1599491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F25688-F018-4FBE-92E9-1E9F6A002817}"/>
              </a:ext>
            </a:extLst>
          </p:cNvPr>
          <p:cNvSpPr>
            <a:spLocks noGrp="1"/>
          </p:cNvSpPr>
          <p:nvPr>
            <p:ph type="title"/>
          </p:nvPr>
        </p:nvSpPr>
        <p:spPr/>
        <p:txBody>
          <a:bodyPr/>
          <a:lstStyle/>
          <a:p>
            <a:r>
              <a:rPr kumimoji="1" lang="ja-JP" altLang="en-US" dirty="0"/>
              <a:t>国内事業所</a:t>
            </a:r>
          </a:p>
        </p:txBody>
      </p:sp>
      <p:graphicFrame>
        <p:nvGraphicFramePr>
          <p:cNvPr id="3" name="表 2">
            <a:extLst>
              <a:ext uri="{FF2B5EF4-FFF2-40B4-BE49-F238E27FC236}">
                <a16:creationId xmlns:a16="http://schemas.microsoft.com/office/drawing/2014/main" id="{256E5F74-0195-42EA-B256-E859BC5B50AB}"/>
              </a:ext>
            </a:extLst>
          </p:cNvPr>
          <p:cNvGraphicFramePr>
            <a:graphicFrameLocks noGrp="1"/>
          </p:cNvGraphicFramePr>
          <p:nvPr>
            <p:extLst>
              <p:ext uri="{D42A27DB-BD31-4B8C-83A1-F6EECF244321}">
                <p14:modId xmlns:p14="http://schemas.microsoft.com/office/powerpoint/2010/main" val="769408747"/>
              </p:ext>
            </p:extLst>
          </p:nvPr>
        </p:nvGraphicFramePr>
        <p:xfrm>
          <a:off x="1104900" y="2008019"/>
          <a:ext cx="9980682" cy="3600000"/>
        </p:xfrm>
        <a:graphic>
          <a:graphicData uri="http://schemas.openxmlformats.org/drawingml/2006/table">
            <a:tbl>
              <a:tblPr firstRow="1" bandRow="1">
                <a:tableStyleId>{2D5ABB26-0587-4C30-8999-92F81FD0307C}</a:tableStyleId>
              </a:tblPr>
              <a:tblGrid>
                <a:gridCol w="2259777">
                  <a:extLst>
                    <a:ext uri="{9D8B030D-6E8A-4147-A177-3AD203B41FA5}">
                      <a16:colId xmlns:a16="http://schemas.microsoft.com/office/drawing/2014/main" val="749954775"/>
                    </a:ext>
                  </a:extLst>
                </a:gridCol>
                <a:gridCol w="7720905">
                  <a:extLst>
                    <a:ext uri="{9D8B030D-6E8A-4147-A177-3AD203B41FA5}">
                      <a16:colId xmlns:a16="http://schemas.microsoft.com/office/drawing/2014/main" val="3908146384"/>
                    </a:ext>
                  </a:extLst>
                </a:gridCol>
              </a:tblGrid>
              <a:tr h="900000">
                <a:tc>
                  <a:txBody>
                    <a:bodyPr/>
                    <a:lstStyle/>
                    <a:p>
                      <a:pPr algn="l"/>
                      <a:r>
                        <a:rPr kumimoji="1" lang="ja-JP" altLang="en-US" sz="2400" b="1" dirty="0">
                          <a:solidFill>
                            <a:schemeClr val="tx2">
                              <a:lumMod val="85000"/>
                              <a:lumOff val="15000"/>
                            </a:schemeClr>
                          </a:solidFill>
                          <a:latin typeface="メイリオ" panose="020B0604030504040204" pitchFamily="50" charset="-128"/>
                          <a:ea typeface="メイリオ" panose="020B0604030504040204" pitchFamily="50" charset="-128"/>
                        </a:rPr>
                        <a:t>本社</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ja-JP" altLang="en-US" sz="2400" b="0" dirty="0">
                          <a:solidFill>
                            <a:schemeClr val="tx2">
                              <a:lumMod val="85000"/>
                              <a:lumOff val="15000"/>
                            </a:schemeClr>
                          </a:solidFill>
                          <a:latin typeface="メイリオ" panose="020B0604030504040204" pitchFamily="50" charset="-128"/>
                          <a:ea typeface="メイリオ" panose="020B0604030504040204" pitchFamily="50" charset="-128"/>
                        </a:rPr>
                        <a:t>東京都港区</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56834509"/>
                  </a:ext>
                </a:extLst>
              </a:tr>
              <a:tr h="900000">
                <a:tc>
                  <a:txBody>
                    <a:bodyPr/>
                    <a:lstStyle/>
                    <a:p>
                      <a:pPr algn="l"/>
                      <a:r>
                        <a:rPr kumimoji="1" lang="ja-JP" altLang="en-US" sz="2400" b="1" dirty="0">
                          <a:solidFill>
                            <a:schemeClr val="tx2">
                              <a:lumMod val="85000"/>
                              <a:lumOff val="15000"/>
                            </a:schemeClr>
                          </a:solidFill>
                          <a:latin typeface="メイリオ" panose="020B0604030504040204" pitchFamily="50" charset="-128"/>
                          <a:ea typeface="メイリオ" panose="020B0604030504040204" pitchFamily="50" charset="-128"/>
                        </a:rPr>
                        <a:t>研究所</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ja-JP" altLang="en-US" sz="2400" b="0" dirty="0">
                          <a:solidFill>
                            <a:schemeClr val="tx2">
                              <a:lumMod val="85000"/>
                              <a:lumOff val="15000"/>
                            </a:schemeClr>
                          </a:solidFill>
                          <a:latin typeface="メイリオ" panose="020B0604030504040204" pitchFamily="50" charset="-128"/>
                          <a:ea typeface="メイリオ" panose="020B0604030504040204" pitchFamily="50" charset="-128"/>
                        </a:rPr>
                        <a:t>神奈川県横浜市港南区</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58688968"/>
                  </a:ext>
                </a:extLst>
              </a:tr>
              <a:tr h="900000">
                <a:tc>
                  <a:txBody>
                    <a:bodyPr/>
                    <a:lstStyle/>
                    <a:p>
                      <a:pPr algn="l"/>
                      <a:r>
                        <a:rPr kumimoji="1" lang="ja-JP" altLang="en-US" sz="2400" b="1" dirty="0">
                          <a:solidFill>
                            <a:schemeClr val="tx2">
                              <a:lumMod val="85000"/>
                              <a:lumOff val="15000"/>
                            </a:schemeClr>
                          </a:solidFill>
                          <a:latin typeface="メイリオ" panose="020B0604030504040204" pitchFamily="50" charset="-128"/>
                          <a:ea typeface="メイリオ" panose="020B0604030504040204" pitchFamily="50" charset="-128"/>
                        </a:rPr>
                        <a:t>工場</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2400" b="0" dirty="0">
                          <a:solidFill>
                            <a:schemeClr val="tx2">
                              <a:lumMod val="85000"/>
                              <a:lumOff val="15000"/>
                            </a:schemeClr>
                          </a:solidFill>
                          <a:latin typeface="メイリオ" panose="020B0604030504040204" pitchFamily="50" charset="-128"/>
                          <a:ea typeface="メイリオ" panose="020B0604030504040204" pitchFamily="50" charset="-128"/>
                        </a:rPr>
                        <a:t>千葉市、四日市市、広島市、佐世保市</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85474871"/>
                  </a:ext>
                </a:extLst>
              </a:tr>
              <a:tr h="900000">
                <a:tc>
                  <a:txBody>
                    <a:bodyPr/>
                    <a:lstStyle/>
                    <a:p>
                      <a:pPr algn="l"/>
                      <a:r>
                        <a:rPr kumimoji="1" lang="ja-JP" altLang="en-US" sz="2400" b="1" dirty="0">
                          <a:solidFill>
                            <a:schemeClr val="tx2">
                              <a:lumMod val="85000"/>
                              <a:lumOff val="15000"/>
                            </a:schemeClr>
                          </a:solidFill>
                          <a:latin typeface="メイリオ" panose="020B0604030504040204" pitchFamily="50" charset="-128"/>
                          <a:ea typeface="メイリオ" panose="020B0604030504040204" pitchFamily="50" charset="-128"/>
                        </a:rPr>
                        <a:t>全国拠点</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2">
                        <a:lumMod val="20000"/>
                        <a:lumOff val="80000"/>
                      </a:schemeClr>
                    </a:solidFill>
                  </a:tcPr>
                </a:tc>
                <a:tc>
                  <a:txBody>
                    <a:bodyPr/>
                    <a:lstStyle/>
                    <a:p>
                      <a:r>
                        <a:rPr kumimoji="1" lang="ja-JP" altLang="en-US" sz="2400" b="0" dirty="0">
                          <a:solidFill>
                            <a:schemeClr val="tx2">
                              <a:lumMod val="85000"/>
                              <a:lumOff val="15000"/>
                            </a:schemeClr>
                          </a:solidFill>
                          <a:latin typeface="メイリオ" panose="020B0604030504040204" pitchFamily="50" charset="-128"/>
                          <a:ea typeface="メイリオ" panose="020B0604030504040204" pitchFamily="50" charset="-128"/>
                        </a:rPr>
                        <a:t>札幌市、仙台市、横浜市、名古屋市、大阪市、広島市、福岡市</a:t>
                      </a:r>
                    </a:p>
                  </a:txBody>
                  <a:tcPr anchor="ctr">
                    <a:lnL w="6350" cap="flat" cmpd="sng" algn="ctr">
                      <a:solidFill>
                        <a:schemeClr val="tx2">
                          <a:lumMod val="95000"/>
                          <a:lumOff val="5000"/>
                        </a:schemeClr>
                      </a:solidFill>
                      <a:prstDash val="solid"/>
                      <a:round/>
                      <a:headEnd type="none" w="med" len="med"/>
                      <a:tailEnd type="none" w="med" len="med"/>
                    </a:lnL>
                    <a:lnR w="6350" cap="flat" cmpd="sng" algn="ctr">
                      <a:solidFill>
                        <a:schemeClr val="tx2">
                          <a:lumMod val="95000"/>
                          <a:lumOff val="5000"/>
                        </a:schemeClr>
                      </a:solidFill>
                      <a:prstDash val="solid"/>
                      <a:round/>
                      <a:headEnd type="none" w="med" len="med"/>
                      <a:tailEnd type="none" w="med" len="med"/>
                    </a:lnR>
                    <a:lnT w="6350" cap="flat" cmpd="sng" algn="ctr">
                      <a:solidFill>
                        <a:schemeClr val="tx2">
                          <a:lumMod val="95000"/>
                          <a:lumOff val="5000"/>
                        </a:schemeClr>
                      </a:solidFill>
                      <a:prstDash val="solid"/>
                      <a:round/>
                      <a:headEnd type="none" w="med" len="med"/>
                      <a:tailEnd type="none" w="med" len="med"/>
                    </a:lnT>
                    <a:lnB w="6350" cap="flat" cmpd="sng" algn="ctr">
                      <a:solidFill>
                        <a:schemeClr val="tx2">
                          <a:lumMod val="95000"/>
                          <a:lumOff val="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21067569"/>
                  </a:ext>
                </a:extLst>
              </a:tr>
            </a:tbl>
          </a:graphicData>
        </a:graphic>
      </p:graphicFrame>
    </p:spTree>
    <p:extLst>
      <p:ext uri="{BB962C8B-B14F-4D97-AF65-F5344CB8AC3E}">
        <p14:creationId xmlns:p14="http://schemas.microsoft.com/office/powerpoint/2010/main" val="1419898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F667E4-AFCB-4622-BA89-96CBFF302D19}"/>
              </a:ext>
            </a:extLst>
          </p:cNvPr>
          <p:cNvSpPr>
            <a:spLocks noGrp="1"/>
          </p:cNvSpPr>
          <p:nvPr>
            <p:ph type="title"/>
          </p:nvPr>
        </p:nvSpPr>
        <p:spPr/>
        <p:txBody>
          <a:bodyPr/>
          <a:lstStyle/>
          <a:p>
            <a:r>
              <a:rPr kumimoji="1" lang="ja-JP" altLang="en-US" dirty="0"/>
              <a:t>売上高の推移</a:t>
            </a:r>
          </a:p>
        </p:txBody>
      </p:sp>
      <p:graphicFrame>
        <p:nvGraphicFramePr>
          <p:cNvPr id="3" name="グラフ プレースホルダー 6">
            <a:extLst>
              <a:ext uri="{FF2B5EF4-FFF2-40B4-BE49-F238E27FC236}">
                <a16:creationId xmlns:a16="http://schemas.microsoft.com/office/drawing/2014/main" id="{CDBBA01B-E81F-4A7E-A688-E276F77CBB7A}"/>
              </a:ext>
            </a:extLst>
          </p:cNvPr>
          <p:cNvGraphicFramePr>
            <a:graphicFrameLocks/>
          </p:cNvGraphicFramePr>
          <p:nvPr>
            <p:extLst>
              <p:ext uri="{D42A27DB-BD31-4B8C-83A1-F6EECF244321}">
                <p14:modId xmlns:p14="http://schemas.microsoft.com/office/powerpoint/2010/main" val="3373720881"/>
              </p:ext>
            </p:extLst>
          </p:nvPr>
        </p:nvGraphicFramePr>
        <p:xfrm>
          <a:off x="1140653" y="1588386"/>
          <a:ext cx="9909175" cy="44802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009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425369-43E1-4F63-8676-9D6C96A25392}"/>
              </a:ext>
            </a:extLst>
          </p:cNvPr>
          <p:cNvSpPr>
            <a:spLocks noGrp="1"/>
          </p:cNvSpPr>
          <p:nvPr>
            <p:ph type="title"/>
          </p:nvPr>
        </p:nvSpPr>
        <p:spPr/>
        <p:txBody>
          <a:bodyPr/>
          <a:lstStyle/>
          <a:p>
            <a:r>
              <a:rPr kumimoji="1" lang="ja-JP" altLang="en-US" dirty="0"/>
              <a:t>事業ドメイン</a:t>
            </a:r>
          </a:p>
        </p:txBody>
      </p:sp>
      <p:sp>
        <p:nvSpPr>
          <p:cNvPr id="3" name="四角形: 角を丸くする 2">
            <a:extLst>
              <a:ext uri="{FF2B5EF4-FFF2-40B4-BE49-F238E27FC236}">
                <a16:creationId xmlns:a16="http://schemas.microsoft.com/office/drawing/2014/main" id="{E31C0742-C99F-4B50-B229-926658D741D0}"/>
              </a:ext>
            </a:extLst>
          </p:cNvPr>
          <p:cNvSpPr/>
          <p:nvPr/>
        </p:nvSpPr>
        <p:spPr>
          <a:xfrm>
            <a:off x="1230749" y="1999780"/>
            <a:ext cx="4680000" cy="1800000"/>
          </a:xfrm>
          <a:prstGeom prst="roundRect">
            <a:avLst>
              <a:gd name="adj" fmla="val 9579"/>
            </a:avLst>
          </a:prstGeom>
          <a:ln/>
        </p:spPr>
        <p:style>
          <a:lnRef idx="3">
            <a:schemeClr val="lt1"/>
          </a:lnRef>
          <a:fillRef idx="1">
            <a:schemeClr val="dk1"/>
          </a:fillRef>
          <a:effectRef idx="1">
            <a:schemeClr val="dk1"/>
          </a:effectRef>
          <a:fontRef idx="minor">
            <a:schemeClr val="lt1"/>
          </a:fontRef>
        </p:style>
        <p:txBody>
          <a:bodyPr rtlCol="0" anchor="ctr" anchorCtr="1"/>
          <a:lstStyle/>
          <a:p>
            <a:pPr algn="ctr"/>
            <a:r>
              <a:rPr lang="ja-JP" altLang="en-US" sz="2400" b="1" dirty="0">
                <a:solidFill>
                  <a:schemeClr val="bg1"/>
                </a:solidFill>
                <a:latin typeface="メイリオ" panose="020B0604030504040204" pitchFamily="50" charset="-128"/>
                <a:ea typeface="メイリオ" panose="020B0604030504040204" pitchFamily="50" charset="-128"/>
              </a:rPr>
              <a:t>エネルギー・環境プラント事業</a:t>
            </a:r>
          </a:p>
        </p:txBody>
      </p:sp>
      <p:sp>
        <p:nvSpPr>
          <p:cNvPr id="4" name="四角形: 角を丸くする 3">
            <a:extLst>
              <a:ext uri="{FF2B5EF4-FFF2-40B4-BE49-F238E27FC236}">
                <a16:creationId xmlns:a16="http://schemas.microsoft.com/office/drawing/2014/main" id="{CB4010EE-C5E8-4539-BB13-CDA0DC6648CA}"/>
              </a:ext>
            </a:extLst>
          </p:cNvPr>
          <p:cNvSpPr/>
          <p:nvPr/>
        </p:nvSpPr>
        <p:spPr>
          <a:xfrm>
            <a:off x="1230749" y="4046873"/>
            <a:ext cx="4680000" cy="1800000"/>
          </a:xfrm>
          <a:prstGeom prst="roundRect">
            <a:avLst>
              <a:gd name="adj" fmla="val 9579"/>
            </a:avLst>
          </a:prstGeom>
          <a:ln/>
        </p:spPr>
        <p:style>
          <a:lnRef idx="3">
            <a:schemeClr val="lt1"/>
          </a:lnRef>
          <a:fillRef idx="1">
            <a:schemeClr val="dk1"/>
          </a:fillRef>
          <a:effectRef idx="1">
            <a:schemeClr val="dk1"/>
          </a:effectRef>
          <a:fontRef idx="minor">
            <a:schemeClr val="lt1"/>
          </a:fontRef>
        </p:style>
        <p:txBody>
          <a:bodyPr rtlCol="0" anchor="ctr"/>
          <a:lstStyle/>
          <a:p>
            <a:pPr algn="ctr"/>
            <a:r>
              <a:rPr lang="ja-JP" altLang="en-US" sz="2400" b="1">
                <a:solidFill>
                  <a:schemeClr val="bg1"/>
                </a:solidFill>
                <a:latin typeface="Arial Black" panose="020B0A04020102020204" pitchFamily="34" charset="0"/>
                <a:ea typeface="メイリオ" panose="020B0604030504040204" pitchFamily="50" charset="-128"/>
              </a:rPr>
              <a:t>交通・輸送事業</a:t>
            </a:r>
            <a:endParaRPr lang="ja-JP" altLang="en-US" sz="2400" b="1" dirty="0">
              <a:solidFill>
                <a:schemeClr val="bg1"/>
              </a:solidFill>
              <a:latin typeface="Arial Black" panose="020B0A04020102020204" pitchFamily="34" charset="0"/>
              <a:ea typeface="メイリオ" panose="020B0604030504040204" pitchFamily="50" charset="-128"/>
            </a:endParaRPr>
          </a:p>
        </p:txBody>
      </p:sp>
      <p:sp>
        <p:nvSpPr>
          <p:cNvPr id="5" name="四角形: 角を丸くする 4">
            <a:extLst>
              <a:ext uri="{FF2B5EF4-FFF2-40B4-BE49-F238E27FC236}">
                <a16:creationId xmlns:a16="http://schemas.microsoft.com/office/drawing/2014/main" id="{97379688-D4D5-4F5B-B761-2F86E18A31DD}"/>
              </a:ext>
            </a:extLst>
          </p:cNvPr>
          <p:cNvSpPr/>
          <p:nvPr/>
        </p:nvSpPr>
        <p:spPr>
          <a:xfrm>
            <a:off x="6239593" y="1999780"/>
            <a:ext cx="4680000" cy="1800000"/>
          </a:xfrm>
          <a:prstGeom prst="roundRect">
            <a:avLst>
              <a:gd name="adj" fmla="val 9579"/>
            </a:avLst>
          </a:prstGeom>
          <a:ln/>
        </p:spPr>
        <p:style>
          <a:lnRef idx="3">
            <a:schemeClr val="lt1"/>
          </a:lnRef>
          <a:fillRef idx="1">
            <a:schemeClr val="dk1"/>
          </a:fillRef>
          <a:effectRef idx="1">
            <a:schemeClr val="dk1"/>
          </a:effectRef>
          <a:fontRef idx="minor">
            <a:schemeClr val="lt1"/>
          </a:fontRef>
        </p:style>
        <p:txBody>
          <a:bodyPr rtlCol="0" anchor="ctr"/>
          <a:lstStyle/>
          <a:p>
            <a:pPr algn="ctr"/>
            <a:r>
              <a:rPr lang="ja-JP" altLang="en-US" sz="2400" b="1">
                <a:solidFill>
                  <a:schemeClr val="bg1"/>
                </a:solidFill>
                <a:latin typeface="Arial Black" panose="020B0A04020102020204" pitchFamily="34" charset="0"/>
                <a:ea typeface="メイリオ" panose="020B0604030504040204" pitchFamily="50" charset="-128"/>
              </a:rPr>
              <a:t>航空宇宙システム事業</a:t>
            </a:r>
            <a:endParaRPr lang="ja-JP" altLang="en-US" sz="2400" b="1" dirty="0">
              <a:solidFill>
                <a:schemeClr val="bg1"/>
              </a:solidFill>
              <a:latin typeface="Arial Black" panose="020B0A04020102020204" pitchFamily="34" charset="0"/>
              <a:ea typeface="メイリオ" panose="020B0604030504040204" pitchFamily="50" charset="-128"/>
            </a:endParaRPr>
          </a:p>
        </p:txBody>
      </p:sp>
      <p:sp>
        <p:nvSpPr>
          <p:cNvPr id="6" name="四角形: 角を丸くする 5">
            <a:extLst>
              <a:ext uri="{FF2B5EF4-FFF2-40B4-BE49-F238E27FC236}">
                <a16:creationId xmlns:a16="http://schemas.microsoft.com/office/drawing/2014/main" id="{A3F08668-5DE2-42F1-B20E-71E2FD05B8BF}"/>
              </a:ext>
            </a:extLst>
          </p:cNvPr>
          <p:cNvSpPr/>
          <p:nvPr/>
        </p:nvSpPr>
        <p:spPr>
          <a:xfrm>
            <a:off x="6239593" y="4046873"/>
            <a:ext cx="4680000" cy="1800000"/>
          </a:xfrm>
          <a:prstGeom prst="roundRect">
            <a:avLst>
              <a:gd name="adj" fmla="val 9579"/>
            </a:avLst>
          </a:prstGeom>
          <a:ln/>
        </p:spPr>
        <p:style>
          <a:lnRef idx="3">
            <a:schemeClr val="lt1"/>
          </a:lnRef>
          <a:fillRef idx="1">
            <a:schemeClr val="dk1"/>
          </a:fillRef>
          <a:effectRef idx="1">
            <a:schemeClr val="dk1"/>
          </a:effectRef>
          <a:fontRef idx="minor">
            <a:schemeClr val="lt1"/>
          </a:fontRef>
        </p:style>
        <p:txBody>
          <a:bodyPr rtlCol="0" anchor="ctr"/>
          <a:lstStyle/>
          <a:p>
            <a:pPr algn="ctr"/>
            <a:r>
              <a:rPr lang="ja-JP" altLang="en-US" sz="2400" b="1">
                <a:solidFill>
                  <a:schemeClr val="bg1"/>
                </a:solidFill>
                <a:latin typeface="Arial Black" panose="020B0A04020102020204" pitchFamily="34" charset="0"/>
                <a:ea typeface="メイリオ" panose="020B0604030504040204" pitchFamily="50" charset="-128"/>
              </a:rPr>
              <a:t>精密機器事業</a:t>
            </a:r>
            <a:endParaRPr lang="ja-JP" altLang="en-US" sz="2400" b="1" dirty="0">
              <a:solidFill>
                <a:schemeClr val="bg1"/>
              </a:solidFill>
              <a:latin typeface="Arial Black" panose="020B0A04020102020204" pitchFamily="34" charset="0"/>
              <a:ea typeface="メイリオ" panose="020B0604030504040204" pitchFamily="50" charset="-128"/>
            </a:endParaRPr>
          </a:p>
        </p:txBody>
      </p:sp>
      <p:sp>
        <p:nvSpPr>
          <p:cNvPr id="7" name="正方形/長方形 6">
            <a:extLst>
              <a:ext uri="{FF2B5EF4-FFF2-40B4-BE49-F238E27FC236}">
                <a16:creationId xmlns:a16="http://schemas.microsoft.com/office/drawing/2014/main" id="{BA30A5A5-E44D-4B70-B7B5-8448B0811832}"/>
              </a:ext>
            </a:extLst>
          </p:cNvPr>
          <p:cNvSpPr/>
          <p:nvPr/>
        </p:nvSpPr>
        <p:spPr>
          <a:xfrm>
            <a:off x="1104900" y="1271418"/>
            <a:ext cx="4086375" cy="461665"/>
          </a:xfrm>
          <a:prstGeom prst="rect">
            <a:avLst/>
          </a:prstGeom>
        </p:spPr>
        <p:txBody>
          <a:bodyPr wrap="none">
            <a:spAutoFit/>
          </a:bodyPr>
          <a:lstStyle/>
          <a:p>
            <a:r>
              <a:rPr lang="ja-JP" altLang="en-US" sz="2400" b="1" dirty="0">
                <a:latin typeface="メイリオ" panose="020B0604030504040204" pitchFamily="50" charset="-128"/>
                <a:ea typeface="メイリオ" panose="020B0604030504040204" pitchFamily="50" charset="-128"/>
              </a:rPr>
              <a:t>基幹事業は</a:t>
            </a:r>
            <a:r>
              <a:rPr lang="en-US" altLang="ja-JP" sz="2400" b="1" dirty="0">
                <a:latin typeface="メイリオ" panose="020B0604030504040204" pitchFamily="50" charset="-128"/>
                <a:ea typeface="メイリオ" panose="020B0604030504040204" pitchFamily="50" charset="-128"/>
              </a:rPr>
              <a:t>4</a:t>
            </a:r>
            <a:r>
              <a:rPr lang="ja-JP" altLang="en-US" sz="2400" b="1" dirty="0">
                <a:latin typeface="メイリオ" panose="020B0604030504040204" pitchFamily="50" charset="-128"/>
                <a:ea typeface="メイリオ" panose="020B0604030504040204" pitchFamily="50" charset="-128"/>
              </a:rPr>
              <a:t>領域になります</a:t>
            </a:r>
          </a:p>
        </p:txBody>
      </p:sp>
    </p:spTree>
    <p:extLst>
      <p:ext uri="{BB962C8B-B14F-4D97-AF65-F5344CB8AC3E}">
        <p14:creationId xmlns:p14="http://schemas.microsoft.com/office/powerpoint/2010/main" val="3668832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14856E-EE35-4002-9528-D7EF4960B9F3}"/>
              </a:ext>
            </a:extLst>
          </p:cNvPr>
          <p:cNvSpPr>
            <a:spLocks noGrp="1"/>
          </p:cNvSpPr>
          <p:nvPr>
            <p:ph type="title"/>
          </p:nvPr>
        </p:nvSpPr>
        <p:spPr/>
        <p:txBody>
          <a:bodyPr/>
          <a:lstStyle/>
          <a:p>
            <a:r>
              <a:rPr kumimoji="1" lang="ja-JP" altLang="en-US" dirty="0"/>
              <a:t>事業領域別売上構成</a:t>
            </a:r>
          </a:p>
        </p:txBody>
      </p:sp>
      <p:sp>
        <p:nvSpPr>
          <p:cNvPr id="3" name="下カーブ矢印 20">
            <a:extLst>
              <a:ext uri="{FF2B5EF4-FFF2-40B4-BE49-F238E27FC236}">
                <a16:creationId xmlns:a16="http://schemas.microsoft.com/office/drawing/2014/main" id="{7E723F0A-776C-477A-8A8E-7AA5E1ABD704}"/>
              </a:ext>
            </a:extLst>
          </p:cNvPr>
          <p:cNvSpPr/>
          <p:nvPr/>
        </p:nvSpPr>
        <p:spPr>
          <a:xfrm rot="13990129" flipH="1">
            <a:off x="2493266" y="3535494"/>
            <a:ext cx="2713751" cy="1201767"/>
          </a:xfrm>
          <a:prstGeom prst="curvedDownArrow">
            <a:avLst/>
          </a:prstGeom>
          <a:solidFill>
            <a:schemeClr val="accent5">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4" name="グラフ 3">
            <a:extLst>
              <a:ext uri="{FF2B5EF4-FFF2-40B4-BE49-F238E27FC236}">
                <a16:creationId xmlns:a16="http://schemas.microsoft.com/office/drawing/2014/main" id="{E50A244C-24D1-4520-BBD5-51C288AFC493}"/>
              </a:ext>
            </a:extLst>
          </p:cNvPr>
          <p:cNvGraphicFramePr>
            <a:graphicFrameLocks/>
          </p:cNvGraphicFramePr>
          <p:nvPr>
            <p:extLst>
              <p:ext uri="{D42A27DB-BD31-4B8C-83A1-F6EECF244321}">
                <p14:modId xmlns:p14="http://schemas.microsoft.com/office/powerpoint/2010/main" val="2045890025"/>
              </p:ext>
            </p:extLst>
          </p:nvPr>
        </p:nvGraphicFramePr>
        <p:xfrm>
          <a:off x="1465799" y="1731284"/>
          <a:ext cx="11479576" cy="1601576"/>
        </p:xfrm>
        <a:graphic>
          <a:graphicData uri="http://schemas.openxmlformats.org/drawingml/2006/chart">
            <c:chart xmlns:c="http://schemas.openxmlformats.org/drawingml/2006/chart" xmlns:r="http://schemas.openxmlformats.org/officeDocument/2006/relationships" r:id="rId2"/>
          </a:graphicData>
        </a:graphic>
      </p:graphicFrame>
      <p:sp>
        <p:nvSpPr>
          <p:cNvPr id="5" name="テキスト ボックス 4">
            <a:extLst>
              <a:ext uri="{FF2B5EF4-FFF2-40B4-BE49-F238E27FC236}">
                <a16:creationId xmlns:a16="http://schemas.microsoft.com/office/drawing/2014/main" id="{63678436-74A4-4490-B4ED-F34835C41EBB}"/>
              </a:ext>
            </a:extLst>
          </p:cNvPr>
          <p:cNvSpPr txBox="1"/>
          <p:nvPr/>
        </p:nvSpPr>
        <p:spPr>
          <a:xfrm>
            <a:off x="971049" y="1275366"/>
            <a:ext cx="2388825"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航空宇宙システム</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219</a:t>
            </a:r>
            <a:endParaRPr kumimoji="1" lang="ja-JP" altLang="en-US" sz="2000" dirty="0">
              <a:latin typeface="Arial Black" panose="020B0A04020102020204" pitchFamily="34" charset="0"/>
              <a:ea typeface="メイリオ" panose="020B0604030504040204" pitchFamily="50" charset="-128"/>
            </a:endParaRPr>
          </a:p>
        </p:txBody>
      </p:sp>
      <p:cxnSp>
        <p:nvCxnSpPr>
          <p:cNvPr id="6" name="直線コネクタ 5">
            <a:extLst>
              <a:ext uri="{FF2B5EF4-FFF2-40B4-BE49-F238E27FC236}">
                <a16:creationId xmlns:a16="http://schemas.microsoft.com/office/drawing/2014/main" id="{BBB2FDC8-3CC0-4A5B-98EF-AE7B2486E3AB}"/>
              </a:ext>
            </a:extLst>
          </p:cNvPr>
          <p:cNvCxnSpPr>
            <a:cxnSpLocks/>
            <a:stCxn id="5" idx="2"/>
          </p:cNvCxnSpPr>
          <p:nvPr/>
        </p:nvCxnSpPr>
        <p:spPr>
          <a:xfrm>
            <a:off x="2165462" y="1983252"/>
            <a:ext cx="94562" cy="140650"/>
          </a:xfrm>
          <a:prstGeom prst="line">
            <a:avLst/>
          </a:prstGeom>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092998B2-CAD6-4768-AB62-A0374914C0CC}"/>
              </a:ext>
            </a:extLst>
          </p:cNvPr>
          <p:cNvSpPr txBox="1"/>
          <p:nvPr/>
        </p:nvSpPr>
        <p:spPr>
          <a:xfrm>
            <a:off x="3494327" y="1275366"/>
            <a:ext cx="3334632"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エネルギー・環境プラント</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656</a:t>
            </a:r>
            <a:endParaRPr kumimoji="1" lang="ja-JP" altLang="en-US" sz="2000" dirty="0">
              <a:latin typeface="Arial Black" panose="020B0A04020102020204" pitchFamily="34" charset="0"/>
              <a:ea typeface="メイリオ" panose="020B0604030504040204" pitchFamily="50" charset="-128"/>
            </a:endParaRPr>
          </a:p>
        </p:txBody>
      </p:sp>
      <p:cxnSp>
        <p:nvCxnSpPr>
          <p:cNvPr id="8" name="直線コネクタ 7">
            <a:extLst>
              <a:ext uri="{FF2B5EF4-FFF2-40B4-BE49-F238E27FC236}">
                <a16:creationId xmlns:a16="http://schemas.microsoft.com/office/drawing/2014/main" id="{5856C80A-4022-42FE-AC18-818CDA0FEE5D}"/>
              </a:ext>
            </a:extLst>
          </p:cNvPr>
          <p:cNvCxnSpPr>
            <a:cxnSpLocks/>
          </p:cNvCxnSpPr>
          <p:nvPr/>
        </p:nvCxnSpPr>
        <p:spPr>
          <a:xfrm>
            <a:off x="5039946" y="1921698"/>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D1E06A7E-AAC3-4037-983D-7066B278CFC2}"/>
              </a:ext>
            </a:extLst>
          </p:cNvPr>
          <p:cNvSpPr txBox="1"/>
          <p:nvPr/>
        </p:nvSpPr>
        <p:spPr>
          <a:xfrm>
            <a:off x="6273836" y="1275366"/>
            <a:ext cx="3003933"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交通・輸送</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292</a:t>
            </a:r>
            <a:endParaRPr kumimoji="1" lang="ja-JP" altLang="en-US" sz="2000" dirty="0">
              <a:latin typeface="Arial Black" panose="020B0A04020102020204" pitchFamily="34" charset="0"/>
              <a:ea typeface="メイリオ" panose="020B0604030504040204" pitchFamily="50" charset="-128"/>
            </a:endParaRPr>
          </a:p>
        </p:txBody>
      </p:sp>
      <p:cxnSp>
        <p:nvCxnSpPr>
          <p:cNvPr id="10" name="直線コネクタ 9">
            <a:extLst>
              <a:ext uri="{FF2B5EF4-FFF2-40B4-BE49-F238E27FC236}">
                <a16:creationId xmlns:a16="http://schemas.microsoft.com/office/drawing/2014/main" id="{BF234AB7-B71F-4B00-AC1B-8A0B47AD01E4}"/>
              </a:ext>
            </a:extLst>
          </p:cNvPr>
          <p:cNvCxnSpPr>
            <a:cxnSpLocks/>
          </p:cNvCxnSpPr>
          <p:nvPr/>
        </p:nvCxnSpPr>
        <p:spPr>
          <a:xfrm>
            <a:off x="7880462" y="1907013"/>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74B57C43-F16A-47AE-83B5-8F79F078E634}"/>
              </a:ext>
            </a:extLst>
          </p:cNvPr>
          <p:cNvSpPr txBox="1"/>
          <p:nvPr/>
        </p:nvSpPr>
        <p:spPr>
          <a:xfrm>
            <a:off x="7880462" y="1275366"/>
            <a:ext cx="3003933"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精密機器</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219</a:t>
            </a:r>
            <a:endParaRPr kumimoji="1" lang="ja-JP" altLang="en-US" sz="2000" dirty="0">
              <a:latin typeface="Arial Black" panose="020B0A04020102020204" pitchFamily="34" charset="0"/>
              <a:ea typeface="メイリオ" panose="020B0604030504040204" pitchFamily="50" charset="-128"/>
            </a:endParaRPr>
          </a:p>
        </p:txBody>
      </p:sp>
      <p:cxnSp>
        <p:nvCxnSpPr>
          <p:cNvPr id="12" name="直線コネクタ 11">
            <a:extLst>
              <a:ext uri="{FF2B5EF4-FFF2-40B4-BE49-F238E27FC236}">
                <a16:creationId xmlns:a16="http://schemas.microsoft.com/office/drawing/2014/main" id="{6DFC9D32-EE76-4581-87DC-F6CA00A61F86}"/>
              </a:ext>
            </a:extLst>
          </p:cNvPr>
          <p:cNvCxnSpPr>
            <a:cxnSpLocks/>
          </p:cNvCxnSpPr>
          <p:nvPr/>
        </p:nvCxnSpPr>
        <p:spPr>
          <a:xfrm>
            <a:off x="9382428" y="1884746"/>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32F259E9-2633-4475-A8D1-530D9F021E5F}"/>
              </a:ext>
            </a:extLst>
          </p:cNvPr>
          <p:cNvSpPr txBox="1"/>
          <p:nvPr/>
        </p:nvSpPr>
        <p:spPr>
          <a:xfrm>
            <a:off x="9871302" y="1275366"/>
            <a:ext cx="1699352"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その他</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73</a:t>
            </a:r>
            <a:endParaRPr kumimoji="1" lang="ja-JP" altLang="en-US" sz="2000" dirty="0">
              <a:latin typeface="Arial Black" panose="020B0A04020102020204" pitchFamily="34" charset="0"/>
              <a:ea typeface="メイリオ" panose="020B0604030504040204" pitchFamily="50" charset="-128"/>
            </a:endParaRPr>
          </a:p>
        </p:txBody>
      </p:sp>
      <p:cxnSp>
        <p:nvCxnSpPr>
          <p:cNvPr id="14" name="直線コネクタ 13">
            <a:extLst>
              <a:ext uri="{FF2B5EF4-FFF2-40B4-BE49-F238E27FC236}">
                <a16:creationId xmlns:a16="http://schemas.microsoft.com/office/drawing/2014/main" id="{422DC496-611A-4CAD-AD80-E7AD33243A2D}"/>
              </a:ext>
            </a:extLst>
          </p:cNvPr>
          <p:cNvCxnSpPr>
            <a:cxnSpLocks/>
          </p:cNvCxnSpPr>
          <p:nvPr/>
        </p:nvCxnSpPr>
        <p:spPr>
          <a:xfrm>
            <a:off x="10496969" y="1866159"/>
            <a:ext cx="209321" cy="201969"/>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cx1="http://schemas.microsoft.com/office/drawing/2015/9/8/chartex" Requires="cx1">
          <p:graphicFrame>
            <p:nvGraphicFramePr>
              <p:cNvPr id="15" name="グラフ 14">
                <a:extLst>
                  <a:ext uri="{FF2B5EF4-FFF2-40B4-BE49-F238E27FC236}">
                    <a16:creationId xmlns:a16="http://schemas.microsoft.com/office/drawing/2014/main" id="{8100F963-FB6B-4A91-9A52-D11481515E81}"/>
                  </a:ext>
                </a:extLst>
              </p:cNvPr>
              <p:cNvGraphicFramePr/>
              <p:nvPr>
                <p:extLst>
                  <p:ext uri="{D42A27DB-BD31-4B8C-83A1-F6EECF244321}">
                    <p14:modId xmlns:p14="http://schemas.microsoft.com/office/powerpoint/2010/main" val="2335206332"/>
                  </p:ext>
                </p:extLst>
              </p:nvPr>
            </p:nvGraphicFramePr>
            <p:xfrm>
              <a:off x="5365171" y="3355937"/>
              <a:ext cx="4628148" cy="2979940"/>
            </p:xfrm>
            <a:graphic>
              <a:graphicData uri="http://schemas.microsoft.com/office/drawing/2014/chartex">
                <cx:chart xmlns:cx="http://schemas.microsoft.com/office/drawing/2014/chartex" xmlns:r="http://schemas.openxmlformats.org/officeDocument/2006/relationships" r:id="rId3"/>
              </a:graphicData>
            </a:graphic>
          </p:graphicFrame>
        </mc:Choice>
        <mc:Fallback>
          <p:pic>
            <p:nvPicPr>
              <p:cNvPr id="15" name="グラフ 14">
                <a:extLst>
                  <a:ext uri="{FF2B5EF4-FFF2-40B4-BE49-F238E27FC236}">
                    <a16:creationId xmlns:a16="http://schemas.microsoft.com/office/drawing/2014/main" id="{8100F963-FB6B-4A91-9A52-D11481515E81}"/>
                  </a:ext>
                </a:extLst>
              </p:cNvPr>
              <p:cNvPicPr>
                <a:picLocks noGrp="1" noRot="1" noChangeAspect="1" noMove="1" noResize="1" noEditPoints="1" noAdjustHandles="1" noChangeArrowheads="1" noChangeShapeType="1"/>
              </p:cNvPicPr>
              <p:nvPr/>
            </p:nvPicPr>
            <p:blipFill>
              <a:blip r:embed="rId4"/>
              <a:stretch>
                <a:fillRect/>
              </a:stretch>
            </p:blipFill>
            <p:spPr>
              <a:xfrm>
                <a:off x="5365171" y="3355937"/>
                <a:ext cx="4628148" cy="2979940"/>
              </a:xfrm>
              <a:prstGeom prst="rect">
                <a:avLst/>
              </a:prstGeom>
            </p:spPr>
          </p:pic>
        </mc:Fallback>
      </mc:AlternateContent>
      <p:sp>
        <p:nvSpPr>
          <p:cNvPr id="16" name="テキスト ボックス 15">
            <a:extLst>
              <a:ext uri="{FF2B5EF4-FFF2-40B4-BE49-F238E27FC236}">
                <a16:creationId xmlns:a16="http://schemas.microsoft.com/office/drawing/2014/main" id="{82A396D2-3379-4A94-8B52-0FF281C22B9A}"/>
              </a:ext>
            </a:extLst>
          </p:cNvPr>
          <p:cNvSpPr txBox="1"/>
          <p:nvPr/>
        </p:nvSpPr>
        <p:spPr>
          <a:xfrm>
            <a:off x="8285077" y="4878466"/>
            <a:ext cx="947315" cy="400110"/>
          </a:xfrm>
          <a:prstGeom prst="rect">
            <a:avLst/>
          </a:prstGeom>
          <a:noFill/>
        </p:spPr>
        <p:txBody>
          <a:bodyPr wrap="square" rtlCol="0">
            <a:spAutoFit/>
          </a:bodyPr>
          <a:lstStyle/>
          <a:p>
            <a:pPr algn="ctr"/>
            <a:r>
              <a:rPr kumimoji="1" lang="en-US" altLang="ja-JP" sz="2000" dirty="0">
                <a:latin typeface="Arial Black" panose="020B0A04020102020204" pitchFamily="34" charset="0"/>
                <a:ea typeface="メイリオ" panose="020B0604030504040204" pitchFamily="50" charset="-128"/>
              </a:rPr>
              <a:t>55</a:t>
            </a:r>
            <a:r>
              <a:rPr kumimoji="1" lang="ja-JP" altLang="en-US" sz="2000" dirty="0">
                <a:latin typeface="Arial Black" panose="020B0A04020102020204" pitchFamily="34" charset="0"/>
                <a:ea typeface="メイリオ" panose="020B0604030504040204" pitchFamily="50" charset="-128"/>
              </a:rPr>
              <a:t>％</a:t>
            </a:r>
          </a:p>
        </p:txBody>
      </p:sp>
      <p:sp>
        <p:nvSpPr>
          <p:cNvPr id="17" name="テキスト ボックス 16">
            <a:extLst>
              <a:ext uri="{FF2B5EF4-FFF2-40B4-BE49-F238E27FC236}">
                <a16:creationId xmlns:a16="http://schemas.microsoft.com/office/drawing/2014/main" id="{CC9533C3-1D83-40DE-9B31-18AB63417850}"/>
              </a:ext>
            </a:extLst>
          </p:cNvPr>
          <p:cNvSpPr txBox="1"/>
          <p:nvPr/>
        </p:nvSpPr>
        <p:spPr>
          <a:xfrm>
            <a:off x="8890562" y="3930011"/>
            <a:ext cx="2383152"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発電</a:t>
            </a:r>
            <a:r>
              <a:rPr kumimoji="1" lang="ja-JP" altLang="en-US" sz="2000" dirty="0">
                <a:latin typeface="Arial Black" panose="020B0A04020102020204" pitchFamily="34" charset="0"/>
                <a:ea typeface="メイリオ" panose="020B0604030504040204" pitchFamily="50" charset="-128"/>
              </a:rPr>
              <a:t>プラント</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361</a:t>
            </a:r>
            <a:endParaRPr kumimoji="1" lang="ja-JP" altLang="en-US" sz="2000" dirty="0">
              <a:latin typeface="Arial Black" panose="020B0A04020102020204" pitchFamily="34" charset="0"/>
              <a:ea typeface="メイリオ" panose="020B0604030504040204" pitchFamily="50" charset="-128"/>
            </a:endParaRPr>
          </a:p>
        </p:txBody>
      </p:sp>
      <p:sp>
        <p:nvSpPr>
          <p:cNvPr id="18" name="二等辺三角形 17">
            <a:extLst>
              <a:ext uri="{FF2B5EF4-FFF2-40B4-BE49-F238E27FC236}">
                <a16:creationId xmlns:a16="http://schemas.microsoft.com/office/drawing/2014/main" id="{B2727A1F-D638-4ED6-AE37-420547C36443}"/>
              </a:ext>
            </a:extLst>
          </p:cNvPr>
          <p:cNvSpPr/>
          <p:nvPr/>
        </p:nvSpPr>
        <p:spPr>
          <a:xfrm flipV="1">
            <a:off x="2914318" y="2885887"/>
            <a:ext cx="4174958" cy="429434"/>
          </a:xfrm>
          <a:prstGeom prst="triangle">
            <a:avLst>
              <a:gd name="adj" fmla="val 8067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769CBB10-5E34-47CB-AF02-9EC0A486D17C}"/>
              </a:ext>
            </a:extLst>
          </p:cNvPr>
          <p:cNvSpPr txBox="1"/>
          <p:nvPr/>
        </p:nvSpPr>
        <p:spPr>
          <a:xfrm>
            <a:off x="7205587" y="4522741"/>
            <a:ext cx="947315" cy="707886"/>
          </a:xfrm>
          <a:prstGeom prst="rect">
            <a:avLst/>
          </a:prstGeom>
          <a:noFill/>
        </p:spPr>
        <p:txBody>
          <a:bodyPr wrap="square" rtlCol="0">
            <a:spAutoFit/>
          </a:bodyPr>
          <a:lstStyle/>
          <a:p>
            <a:pPr algn="ctr"/>
            <a:r>
              <a:rPr lang="en-US" altLang="ja-JP" sz="2000" dirty="0">
                <a:latin typeface="Arial Black" panose="020B0A04020102020204" pitchFamily="34" charset="0"/>
                <a:ea typeface="メイリオ" panose="020B0604030504040204" pitchFamily="50" charset="-128"/>
              </a:rPr>
              <a:t>656</a:t>
            </a:r>
          </a:p>
          <a:p>
            <a:pPr algn="ctr"/>
            <a:r>
              <a:rPr lang="ja-JP" altLang="en-US" sz="2000" dirty="0">
                <a:latin typeface="Arial Black" panose="020B0A04020102020204" pitchFamily="34" charset="0"/>
                <a:ea typeface="メイリオ" panose="020B0604030504040204" pitchFamily="50" charset="-128"/>
              </a:rPr>
              <a:t>億円</a:t>
            </a:r>
            <a:endParaRPr kumimoji="1" lang="ja-JP" altLang="en-US" sz="2000" dirty="0">
              <a:latin typeface="Arial Black" panose="020B0A04020102020204" pitchFamily="34" charset="0"/>
              <a:ea typeface="メイリオ" panose="020B0604030504040204" pitchFamily="50" charset="-128"/>
            </a:endParaRPr>
          </a:p>
        </p:txBody>
      </p:sp>
      <p:cxnSp>
        <p:nvCxnSpPr>
          <p:cNvPr id="20" name="直線コネクタ 19">
            <a:extLst>
              <a:ext uri="{FF2B5EF4-FFF2-40B4-BE49-F238E27FC236}">
                <a16:creationId xmlns:a16="http://schemas.microsoft.com/office/drawing/2014/main" id="{10CAD865-E0FB-4B39-A41B-13B40910A4CB}"/>
              </a:ext>
            </a:extLst>
          </p:cNvPr>
          <p:cNvCxnSpPr>
            <a:cxnSpLocks/>
          </p:cNvCxnSpPr>
          <p:nvPr/>
        </p:nvCxnSpPr>
        <p:spPr>
          <a:xfrm flipH="1">
            <a:off x="9015819" y="4284073"/>
            <a:ext cx="216573" cy="235426"/>
          </a:xfrm>
          <a:prstGeom prst="line">
            <a:avLst/>
          </a:prstGeom>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09A72BFA-EF35-49B8-BB73-B831EC9EEA10}"/>
              </a:ext>
            </a:extLst>
          </p:cNvPr>
          <p:cNvSpPr txBox="1"/>
          <p:nvPr/>
        </p:nvSpPr>
        <p:spPr>
          <a:xfrm>
            <a:off x="3360869" y="3484634"/>
            <a:ext cx="3611505"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プラントエンジニアリング</a:t>
            </a:r>
            <a:endParaRPr kumimoji="1" lang="en-US" altLang="ja-JP" sz="2000" dirty="0">
              <a:latin typeface="Arial Black" panose="020B0A04020102020204" pitchFamily="34" charset="0"/>
              <a:ea typeface="メイリオ" panose="020B0604030504040204" pitchFamily="50" charset="-128"/>
            </a:endParaRPr>
          </a:p>
          <a:p>
            <a:pPr algn="ctr"/>
            <a:r>
              <a:rPr kumimoji="1" lang="en-US" altLang="ja-JP" sz="2000" dirty="0">
                <a:latin typeface="Arial Black" panose="020B0A04020102020204" pitchFamily="34" charset="0"/>
                <a:ea typeface="メイリオ" panose="020B0604030504040204" pitchFamily="50" charset="-128"/>
              </a:rPr>
              <a:t>131</a:t>
            </a:r>
            <a:endParaRPr kumimoji="1" lang="ja-JP" altLang="en-US" sz="2000" dirty="0">
              <a:latin typeface="Arial Black" panose="020B0A04020102020204" pitchFamily="34" charset="0"/>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86F2507F-8F5E-4B27-A86F-DB59CE156235}"/>
              </a:ext>
            </a:extLst>
          </p:cNvPr>
          <p:cNvSpPr txBox="1"/>
          <p:nvPr/>
        </p:nvSpPr>
        <p:spPr>
          <a:xfrm>
            <a:off x="6615619" y="3806126"/>
            <a:ext cx="947315" cy="400110"/>
          </a:xfrm>
          <a:prstGeom prst="rect">
            <a:avLst/>
          </a:prstGeom>
          <a:noFill/>
        </p:spPr>
        <p:txBody>
          <a:bodyPr wrap="square" rtlCol="0">
            <a:spAutoFit/>
          </a:bodyPr>
          <a:lstStyle/>
          <a:p>
            <a:pPr algn="ctr"/>
            <a:r>
              <a:rPr lang="en-US" altLang="ja-JP" sz="2000" dirty="0">
                <a:solidFill>
                  <a:schemeClr val="bg1"/>
                </a:solidFill>
                <a:latin typeface="Arial Black" panose="020B0A04020102020204" pitchFamily="34" charset="0"/>
                <a:ea typeface="メイリオ" panose="020B0604030504040204" pitchFamily="50" charset="-128"/>
              </a:rPr>
              <a:t>20</a:t>
            </a:r>
            <a:r>
              <a:rPr kumimoji="1" lang="ja-JP" altLang="en-US" sz="2000" dirty="0">
                <a:solidFill>
                  <a:schemeClr val="bg1"/>
                </a:solidFill>
                <a:latin typeface="Arial Black" panose="020B0A04020102020204" pitchFamily="34" charset="0"/>
                <a:ea typeface="メイリオ" panose="020B0604030504040204" pitchFamily="50" charset="-128"/>
              </a:rPr>
              <a:t>％</a:t>
            </a:r>
          </a:p>
        </p:txBody>
      </p:sp>
      <p:cxnSp>
        <p:nvCxnSpPr>
          <p:cNvPr id="23" name="直線コネクタ 22">
            <a:extLst>
              <a:ext uri="{FF2B5EF4-FFF2-40B4-BE49-F238E27FC236}">
                <a16:creationId xmlns:a16="http://schemas.microsoft.com/office/drawing/2014/main" id="{E3D38DC0-C7CB-4279-9483-50A7D0B748C1}"/>
              </a:ext>
            </a:extLst>
          </p:cNvPr>
          <p:cNvCxnSpPr>
            <a:cxnSpLocks/>
          </p:cNvCxnSpPr>
          <p:nvPr/>
        </p:nvCxnSpPr>
        <p:spPr>
          <a:xfrm>
            <a:off x="6259822" y="3881292"/>
            <a:ext cx="229020"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02DBF4D-D126-49A4-B2BA-151C7BA36C58}"/>
              </a:ext>
            </a:extLst>
          </p:cNvPr>
          <p:cNvSpPr txBox="1"/>
          <p:nvPr/>
        </p:nvSpPr>
        <p:spPr>
          <a:xfrm>
            <a:off x="2766198" y="5414293"/>
            <a:ext cx="3429260"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各種エネルギー・機械</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164</a:t>
            </a:r>
            <a:endParaRPr kumimoji="1" lang="ja-JP" altLang="en-US" sz="2000" dirty="0">
              <a:latin typeface="Arial Black" panose="020B0A04020102020204" pitchFamily="34" charset="0"/>
              <a:ea typeface="メイリオ" panose="020B0604030504040204" pitchFamily="50" charset="-128"/>
            </a:endParaRPr>
          </a:p>
        </p:txBody>
      </p:sp>
      <p:cxnSp>
        <p:nvCxnSpPr>
          <p:cNvPr id="25" name="直線コネクタ 24">
            <a:extLst>
              <a:ext uri="{FF2B5EF4-FFF2-40B4-BE49-F238E27FC236}">
                <a16:creationId xmlns:a16="http://schemas.microsoft.com/office/drawing/2014/main" id="{C2D3DFF8-0B84-448F-92D3-599631A2C856}"/>
              </a:ext>
            </a:extLst>
          </p:cNvPr>
          <p:cNvCxnSpPr>
            <a:cxnSpLocks/>
          </p:cNvCxnSpPr>
          <p:nvPr/>
        </p:nvCxnSpPr>
        <p:spPr>
          <a:xfrm flipV="1">
            <a:off x="5944970" y="5287278"/>
            <a:ext cx="290013" cy="254030"/>
          </a:xfrm>
          <a:prstGeom prst="line">
            <a:avLst/>
          </a:prstGeom>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B9B64AD-0B47-4CFD-92BA-3E4AD4AEC61F}"/>
              </a:ext>
            </a:extLst>
          </p:cNvPr>
          <p:cNvSpPr txBox="1"/>
          <p:nvPr/>
        </p:nvSpPr>
        <p:spPr>
          <a:xfrm>
            <a:off x="9438977" y="5259467"/>
            <a:ext cx="1646605" cy="646331"/>
          </a:xfrm>
          <a:prstGeom prst="rect">
            <a:avLst/>
          </a:prstGeom>
          <a:noFill/>
          <a:ln>
            <a:solidFill>
              <a:schemeClr val="bg1">
                <a:lumMod val="65000"/>
              </a:schemeClr>
            </a:solidFill>
          </a:ln>
        </p:spPr>
        <p:txBody>
          <a:bodyPr wrap="none" rtlCol="0">
            <a:spAutoFit/>
          </a:bodyPr>
          <a:lstStyle/>
          <a:p>
            <a:pPr algn="ctr"/>
            <a:r>
              <a:rPr kumimoji="1" lang="en-US" altLang="ja-JP" sz="1800" dirty="0">
                <a:latin typeface="Arial Black" panose="020B0A04020102020204" pitchFamily="34" charset="0"/>
                <a:ea typeface="メイリオ" panose="020B0604030504040204" pitchFamily="50" charset="-128"/>
              </a:rPr>
              <a:t>2018</a:t>
            </a:r>
            <a:r>
              <a:rPr kumimoji="1" lang="ja-JP" altLang="en-US" sz="1800" dirty="0">
                <a:latin typeface="Arial Black" panose="020B0A04020102020204" pitchFamily="34" charset="0"/>
                <a:ea typeface="メイリオ" panose="020B0604030504040204" pitchFamily="50" charset="-128"/>
              </a:rPr>
              <a:t>年</a:t>
            </a:r>
            <a:r>
              <a:rPr kumimoji="1" lang="en-US" altLang="ja-JP" sz="1800" dirty="0">
                <a:latin typeface="Arial Black" panose="020B0A04020102020204" pitchFamily="34" charset="0"/>
                <a:ea typeface="メイリオ" panose="020B0604030504040204" pitchFamily="50" charset="-128"/>
              </a:rPr>
              <a:t>3</a:t>
            </a:r>
            <a:r>
              <a:rPr kumimoji="1" lang="ja-JP" altLang="en-US" sz="1800" dirty="0">
                <a:latin typeface="Arial Black" panose="020B0A04020102020204" pitchFamily="34" charset="0"/>
                <a:ea typeface="メイリオ" panose="020B0604030504040204" pitchFamily="50" charset="-128"/>
              </a:rPr>
              <a:t>月期</a:t>
            </a:r>
            <a:endParaRPr kumimoji="1" lang="en-US" altLang="ja-JP" sz="1800" dirty="0">
              <a:latin typeface="Arial Black" panose="020B0A04020102020204" pitchFamily="34" charset="0"/>
              <a:ea typeface="メイリオ" panose="020B0604030504040204" pitchFamily="50" charset="-128"/>
            </a:endParaRPr>
          </a:p>
          <a:p>
            <a:pPr algn="ctr"/>
            <a:r>
              <a:rPr kumimoji="1" lang="ja-JP" altLang="en-US" sz="1800" dirty="0">
                <a:latin typeface="Arial Black" panose="020B0A04020102020204" pitchFamily="34" charset="0"/>
                <a:ea typeface="メイリオ" panose="020B0604030504040204" pitchFamily="50" charset="-128"/>
              </a:rPr>
              <a:t>単位：</a:t>
            </a:r>
            <a:r>
              <a:rPr lang="ja-JP" altLang="en-US" dirty="0">
                <a:latin typeface="Arial Black" panose="020B0A04020102020204" pitchFamily="34" charset="0"/>
                <a:ea typeface="メイリオ" panose="020B0604030504040204" pitchFamily="50" charset="-128"/>
              </a:rPr>
              <a:t>億</a:t>
            </a:r>
            <a:r>
              <a:rPr kumimoji="1" lang="ja-JP" altLang="en-US" sz="1800" dirty="0">
                <a:latin typeface="Arial Black" panose="020B0A04020102020204" pitchFamily="34" charset="0"/>
                <a:ea typeface="メイリオ" panose="020B0604030504040204" pitchFamily="50" charset="-128"/>
              </a:rPr>
              <a:t>円</a:t>
            </a:r>
          </a:p>
        </p:txBody>
      </p:sp>
      <p:sp>
        <p:nvSpPr>
          <p:cNvPr id="27" name="テキスト ボックス 26">
            <a:extLst>
              <a:ext uri="{FF2B5EF4-FFF2-40B4-BE49-F238E27FC236}">
                <a16:creationId xmlns:a16="http://schemas.microsoft.com/office/drawing/2014/main" id="{28886922-C7F0-40AC-B6E1-2FD803759554}"/>
              </a:ext>
            </a:extLst>
          </p:cNvPr>
          <p:cNvSpPr txBox="1"/>
          <p:nvPr/>
        </p:nvSpPr>
        <p:spPr>
          <a:xfrm>
            <a:off x="8285076" y="4766437"/>
            <a:ext cx="947315" cy="400110"/>
          </a:xfrm>
          <a:prstGeom prst="rect">
            <a:avLst/>
          </a:prstGeom>
          <a:noFill/>
        </p:spPr>
        <p:txBody>
          <a:bodyPr wrap="square" rtlCol="0">
            <a:spAutoFit/>
          </a:bodyPr>
          <a:lstStyle/>
          <a:p>
            <a:pPr algn="ctr"/>
            <a:r>
              <a:rPr kumimoji="1" lang="en-US" altLang="ja-JP" sz="2000" dirty="0">
                <a:solidFill>
                  <a:schemeClr val="bg1"/>
                </a:solidFill>
                <a:latin typeface="Arial Black" panose="020B0A04020102020204" pitchFamily="34" charset="0"/>
                <a:ea typeface="メイリオ" panose="020B0604030504040204" pitchFamily="50" charset="-128"/>
              </a:rPr>
              <a:t>55</a:t>
            </a:r>
            <a:r>
              <a:rPr kumimoji="1" lang="ja-JP" altLang="en-US" sz="2000" dirty="0">
                <a:solidFill>
                  <a:schemeClr val="bg1"/>
                </a:solidFill>
                <a:latin typeface="Arial Black" panose="020B0A04020102020204" pitchFamily="34" charset="0"/>
                <a:ea typeface="メイリオ" panose="020B0604030504040204" pitchFamily="50" charset="-128"/>
              </a:rPr>
              <a:t>％</a:t>
            </a:r>
          </a:p>
        </p:txBody>
      </p:sp>
      <p:sp>
        <p:nvSpPr>
          <p:cNvPr id="28" name="テキスト ボックス 27">
            <a:extLst>
              <a:ext uri="{FF2B5EF4-FFF2-40B4-BE49-F238E27FC236}">
                <a16:creationId xmlns:a16="http://schemas.microsoft.com/office/drawing/2014/main" id="{5A5E2C1A-A9B4-47B3-AA2F-38BEB00DE6A0}"/>
              </a:ext>
            </a:extLst>
          </p:cNvPr>
          <p:cNvSpPr txBox="1"/>
          <p:nvPr/>
        </p:nvSpPr>
        <p:spPr>
          <a:xfrm>
            <a:off x="6292586" y="5151783"/>
            <a:ext cx="947315" cy="400110"/>
          </a:xfrm>
          <a:prstGeom prst="rect">
            <a:avLst/>
          </a:prstGeom>
          <a:noFill/>
        </p:spPr>
        <p:txBody>
          <a:bodyPr wrap="square" rtlCol="0">
            <a:spAutoFit/>
          </a:bodyPr>
          <a:lstStyle/>
          <a:p>
            <a:pPr algn="ctr"/>
            <a:r>
              <a:rPr lang="en-US" altLang="ja-JP" sz="2000" dirty="0">
                <a:solidFill>
                  <a:schemeClr val="bg1"/>
                </a:solidFill>
                <a:latin typeface="Arial Black" panose="020B0A04020102020204" pitchFamily="34" charset="0"/>
                <a:ea typeface="メイリオ" panose="020B0604030504040204" pitchFamily="50" charset="-128"/>
              </a:rPr>
              <a:t>25</a:t>
            </a:r>
            <a:r>
              <a:rPr kumimoji="1" lang="ja-JP" altLang="en-US" sz="2000" dirty="0">
                <a:solidFill>
                  <a:schemeClr val="bg1"/>
                </a:solidFill>
                <a:latin typeface="Arial Black" panose="020B0A04020102020204" pitchFamily="34" charset="0"/>
                <a:ea typeface="メイリオ" panose="020B0604030504040204" pitchFamily="50" charset="-128"/>
              </a:rPr>
              <a:t>％</a:t>
            </a:r>
          </a:p>
        </p:txBody>
      </p:sp>
    </p:spTree>
    <p:extLst>
      <p:ext uri="{BB962C8B-B14F-4D97-AF65-F5344CB8AC3E}">
        <p14:creationId xmlns:p14="http://schemas.microsoft.com/office/powerpoint/2010/main" val="394971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教育機関向けの文献 16 x 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52_TF03431380_TF03431380" id="{53AE2843-20A4-4F11-87CA-F5797F128EB7}" vid="{5F0B0D40-104A-4E6E-8811-D26117E76E43}"/>
    </a:ext>
  </a:extLst>
</a:theme>
</file>

<file path=ppt/theme/theme2.xml><?xml version="1.0" encoding="utf-8"?>
<a:theme xmlns:a="http://schemas.openxmlformats.org/drawingml/2006/main" name="Office テーマ">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4873beb7-5857-4685-be1f-d57550cc96cc"/>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tf03431380</Template>
  <TotalTime>0</TotalTime>
  <Words>1421</Words>
  <Application>Microsoft Office PowerPoint</Application>
  <PresentationFormat>ワイド画面</PresentationFormat>
  <Paragraphs>309</Paragraphs>
  <Slides>40</Slides>
  <Notes>5</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40</vt:i4>
      </vt:variant>
    </vt:vector>
  </HeadingPairs>
  <TitlesOfParts>
    <vt:vector size="49" baseType="lpstr">
      <vt:lpstr>Meiryo UI</vt:lpstr>
      <vt:lpstr>メイリオ</vt:lpstr>
      <vt:lpstr>Arial</vt:lpstr>
      <vt:lpstr>Arial Black</vt:lpstr>
      <vt:lpstr>Euphemia</vt:lpstr>
      <vt:lpstr>Segoe UI</vt:lpstr>
      <vt:lpstr>Times New Roman</vt:lpstr>
      <vt:lpstr>Wingdings</vt:lpstr>
      <vt:lpstr>教育機関向けの文献 16 x 9</vt:lpstr>
      <vt:lpstr>WEB説明会</vt:lpstr>
      <vt:lpstr>WEB説明会コンテンツ</vt:lpstr>
      <vt:lpstr>WEB説明会利用方法</vt:lpstr>
      <vt:lpstr>1.企業概要と事業の強み</vt:lpstr>
      <vt:lpstr>会社DATA</vt:lpstr>
      <vt:lpstr>国内事業所</vt:lpstr>
      <vt:lpstr>売上高の推移</vt:lpstr>
      <vt:lpstr>事業ドメイン</vt:lpstr>
      <vt:lpstr>事業領域別売上構成</vt:lpstr>
      <vt:lpstr>世界各地で事業を展開</vt:lpstr>
      <vt:lpstr>グローバル展開</vt:lpstr>
      <vt:lpstr>事業の強み</vt:lpstr>
      <vt:lpstr>2.企業理念・社内の雰囲気</vt:lpstr>
      <vt:lpstr>企業理念</vt:lpstr>
      <vt:lpstr>社内の風土</vt:lpstr>
      <vt:lpstr>社内の様子</vt:lpstr>
      <vt:lpstr>3.募集職種と仕事内容</vt:lpstr>
      <vt:lpstr>募集職種と仕事内容</vt:lpstr>
      <vt:lpstr>募集職種と仕事内容</vt:lpstr>
      <vt:lpstr>国内営業の先輩</vt:lpstr>
      <vt:lpstr>海外営業の先輩</vt:lpstr>
      <vt:lpstr>経営企画の先輩</vt:lpstr>
      <vt:lpstr>設計開発の先輩</vt:lpstr>
      <vt:lpstr>ファームウェア開発の先輩</vt:lpstr>
      <vt:lpstr>4.求める人物像</vt:lpstr>
      <vt:lpstr>求める人物像</vt:lpstr>
      <vt:lpstr>求める人物像　解説</vt:lpstr>
      <vt:lpstr>求める人物像　解説</vt:lpstr>
      <vt:lpstr>PowerPoint プレゼンテーション</vt:lpstr>
      <vt:lpstr>5.福利厚生と各種制度</vt:lpstr>
      <vt:lpstr>ダイバーシティ</vt:lpstr>
      <vt:lpstr>PowerPoint プレゼンテーション</vt:lpstr>
      <vt:lpstr>施設</vt:lpstr>
      <vt:lpstr>6.応募・選考の流れ</vt:lpstr>
      <vt:lpstr>応募受付</vt:lpstr>
      <vt:lpstr>選考の流れ</vt:lpstr>
      <vt:lpstr>タイトルとコンテンツのレイアウト (グラフ)</vt:lpstr>
      <vt:lpstr>表を使用した 2 段組レイアウト</vt:lpstr>
      <vt:lpstr>タイトルとコンテンツのレイアウト (SmartArt)</vt:lpstr>
      <vt:lpstr>タイトル付きの図のレイアウト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2018-07-30T08:14:02Z</dcterms:created>
  <dcterms:modified xsi:type="dcterms:W3CDTF">2018-08-02T05:44:39Z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